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62" r:id="rId3"/>
    <p:sldId id="257" r:id="rId4"/>
    <p:sldId id="298" r:id="rId5"/>
    <p:sldId id="303" r:id="rId6"/>
    <p:sldId id="304" r:id="rId7"/>
    <p:sldId id="297" r:id="rId8"/>
    <p:sldId id="296" r:id="rId9"/>
    <p:sldId id="259" r:id="rId10"/>
    <p:sldId id="302" r:id="rId11"/>
    <p:sldId id="299" r:id="rId12"/>
    <p:sldId id="300" r:id="rId13"/>
    <p:sldId id="301" r:id="rId14"/>
    <p:sldId id="260" r:id="rId15"/>
    <p:sldId id="30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3300"/>
    <a:srgbClr val="EB711D"/>
    <a:srgbClr val="2E3037"/>
    <a:srgbClr val="999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98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1.xml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6780110_Ha%20nd_Gesture_Recognition_Using_Convolutional_Neural_%20Networks_and_Depth_Camer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access.thecvf.com/content_ICCV_2019/paper" TargetMode="External"/><Relationship Id="rId5" Type="http://schemas.openxmlformats.org/officeDocument/2006/relationships/hyperlink" Target="https://ieeexplore.ieee.org/document/8714051" TargetMode="External"/><Relationship Id="rId4" Type="http://schemas.openxmlformats.org/officeDocument/2006/relationships/hyperlink" Target="https://openaccess.thecvf.com/content_cvpr_2018_works%20hops/papers/w37/Mencattini_RealTime_Hand_Gesture_CVPR_2018_paper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15994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VIRTUAL MOUSE USING HAND GESTURES</a:t>
            </a:r>
            <a:endParaRPr sz="4400" dirty="0"/>
          </a:p>
        </p:txBody>
      </p:sp>
      <p:sp>
        <p:nvSpPr>
          <p:cNvPr id="2" name="Google Shape;71;p12">
            <a:extLst>
              <a:ext uri="{FF2B5EF4-FFF2-40B4-BE49-F238E27FC236}">
                <a16:creationId xmlns:a16="http://schemas.microsoft.com/office/drawing/2014/main" id="{E7121E65-FCB6-B552-00CD-A504DDDD2A38}"/>
              </a:ext>
            </a:extLst>
          </p:cNvPr>
          <p:cNvSpPr txBox="1">
            <a:spLocks/>
          </p:cNvSpPr>
          <p:nvPr/>
        </p:nvSpPr>
        <p:spPr>
          <a:xfrm>
            <a:off x="1319175" y="3794301"/>
            <a:ext cx="250133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400" dirty="0"/>
              <a:t>Guided By-</a:t>
            </a:r>
          </a:p>
          <a:p>
            <a:r>
              <a:rPr lang="en-US" sz="1400" dirty="0"/>
              <a:t>Prof. Dinesh Naik</a:t>
            </a:r>
          </a:p>
        </p:txBody>
      </p:sp>
      <p:sp>
        <p:nvSpPr>
          <p:cNvPr id="3" name="Google Shape;71;p12">
            <a:extLst>
              <a:ext uri="{FF2B5EF4-FFF2-40B4-BE49-F238E27FC236}">
                <a16:creationId xmlns:a16="http://schemas.microsoft.com/office/drawing/2014/main" id="{4395B1B2-BCE4-D652-9BA8-5E10FCA4CFE0}"/>
              </a:ext>
            </a:extLst>
          </p:cNvPr>
          <p:cNvSpPr txBox="1">
            <a:spLocks/>
          </p:cNvSpPr>
          <p:nvPr/>
        </p:nvSpPr>
        <p:spPr>
          <a:xfrm>
            <a:off x="4813738" y="3794301"/>
            <a:ext cx="318583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222IT007- Tushar Satish Chaudhari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222IT031- Shubhranshu Dubey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4F92-3E37-E6F6-DE7C-CDBF7E6E61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CA17C44-A4A8-DD12-8C5B-D6755171CE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3536774"/>
                  </p:ext>
                </p:extLst>
              </p:nvPr>
            </p:nvGraphicFramePr>
            <p:xfrm>
              <a:off x="3422795" y="1169530"/>
              <a:ext cx="3241122" cy="1823131"/>
            </p:xfrm>
            <a:graphic>
              <a:graphicData uri="http://schemas.microsoft.com/office/powerpoint/2016/slidezoom">
                <pslz:sldZm>
                  <pslz:sldZmObj sldId="299" cId="3604429057">
                    <pslz:zmPr id="{8235DE79-927C-4596-955B-3D7A44D78EC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1122" cy="1823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CA17C44-A4A8-DD12-8C5B-D6755171CE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2795" y="1169530"/>
                <a:ext cx="3241122" cy="1823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A4143A6-44B9-618A-0021-A0A15F0C82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7664381"/>
                  </p:ext>
                </p:extLst>
              </p:nvPr>
            </p:nvGraphicFramePr>
            <p:xfrm>
              <a:off x="1599034" y="3105830"/>
              <a:ext cx="3241122" cy="1823131"/>
            </p:xfrm>
            <a:graphic>
              <a:graphicData uri="http://schemas.microsoft.com/office/powerpoint/2016/slidezoom">
                <pslz:sldZm>
                  <pslz:sldZmObj sldId="300" cId="2111496618">
                    <pslz:zmPr id="{A21BB55A-B25D-4F78-98E5-0C79CD631A1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1122" cy="1823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A4143A6-44B9-618A-0021-A0A15F0C82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9034" y="3105830"/>
                <a:ext cx="3241122" cy="1823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F54E1E4F-1060-089E-98A7-C7E58C941E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2019803"/>
                  </p:ext>
                </p:extLst>
              </p:nvPr>
            </p:nvGraphicFramePr>
            <p:xfrm>
              <a:off x="5282035" y="3105829"/>
              <a:ext cx="3241122" cy="1823131"/>
            </p:xfrm>
            <a:graphic>
              <a:graphicData uri="http://schemas.microsoft.com/office/powerpoint/2016/slidezoom">
                <pslz:sldZm>
                  <pslz:sldZmObj sldId="301" cId="508639764">
                    <pslz:zmPr id="{DEA700B0-F912-4671-A14C-0D2C0C0F92D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1122" cy="1823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54E1E4F-1060-089E-98A7-C7E58C941E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2035" y="3105829"/>
                <a:ext cx="3241122" cy="1823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D660E23-5608-D88D-D75D-E2412DC2C488}"/>
              </a:ext>
            </a:extLst>
          </p:cNvPr>
          <p:cNvSpPr txBox="1">
            <a:spLocks/>
          </p:cNvSpPr>
          <p:nvPr/>
        </p:nvSpPr>
        <p:spPr>
          <a:xfrm>
            <a:off x="1081394" y="285723"/>
            <a:ext cx="6858000" cy="8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N" sz="4000" dirty="0"/>
              <a:t>GESTURES</a:t>
            </a:r>
          </a:p>
        </p:txBody>
      </p:sp>
    </p:spTree>
    <p:extLst>
      <p:ext uri="{BB962C8B-B14F-4D97-AF65-F5344CB8AC3E}">
        <p14:creationId xmlns:p14="http://schemas.microsoft.com/office/powerpoint/2010/main" val="307455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1508-1BB7-D1CC-9D71-69C92EBA3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24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A4BBE-D7A5-98D4-5797-16D36D71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11" y="1003299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087C4-2643-7DB9-A384-25A61B6C73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34" y="1003299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A826E-306F-7702-1188-19AC916C05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57" y="1003299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CA181-F2F0-3355-EE0D-51FF5B37D72B}"/>
              </a:ext>
            </a:extLst>
          </p:cNvPr>
          <p:cNvSpPr txBox="1"/>
          <p:nvPr/>
        </p:nvSpPr>
        <p:spPr>
          <a:xfrm>
            <a:off x="1568511" y="3467100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HOVER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9B835-D5EF-DDB3-85EA-CA2310F2A802}"/>
              </a:ext>
            </a:extLst>
          </p:cNvPr>
          <p:cNvSpPr txBox="1"/>
          <p:nvPr/>
        </p:nvSpPr>
        <p:spPr>
          <a:xfrm>
            <a:off x="3965834" y="3467100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SWITCH</a:t>
            </a:r>
          </a:p>
          <a:p>
            <a:pPr algn="ctr"/>
            <a:r>
              <a:rPr lang="en-IN" sz="2400" dirty="0">
                <a:solidFill>
                  <a:schemeClr val="accent1"/>
                </a:solidFill>
              </a:rPr>
              <a:t>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64953-0616-E3E5-372D-10B4D3A95979}"/>
              </a:ext>
            </a:extLst>
          </p:cNvPr>
          <p:cNvSpPr txBox="1"/>
          <p:nvPr/>
        </p:nvSpPr>
        <p:spPr>
          <a:xfrm>
            <a:off x="6363157" y="3517901"/>
            <a:ext cx="2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CLOSE CURRENT </a:t>
            </a:r>
          </a:p>
          <a:p>
            <a:pPr algn="ctr"/>
            <a:r>
              <a:rPr lang="en-IN" sz="2400" dirty="0">
                <a:solidFill>
                  <a:schemeClr val="accent1"/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360442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1508-1BB7-D1CC-9D71-69C92EBA3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24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CA181-F2F0-3355-EE0D-51FF5B37D72B}"/>
              </a:ext>
            </a:extLst>
          </p:cNvPr>
          <p:cNvSpPr txBox="1"/>
          <p:nvPr/>
        </p:nvSpPr>
        <p:spPr>
          <a:xfrm>
            <a:off x="1568511" y="3467100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SINGLE CLICK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9B835-D5EF-DDB3-85EA-CA2310F2A802}"/>
              </a:ext>
            </a:extLst>
          </p:cNvPr>
          <p:cNvSpPr txBox="1"/>
          <p:nvPr/>
        </p:nvSpPr>
        <p:spPr>
          <a:xfrm>
            <a:off x="6363157" y="3467100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SCROLL</a:t>
            </a:r>
          </a:p>
          <a:p>
            <a:pPr algn="ctr"/>
            <a:r>
              <a:rPr lang="en-IN" sz="2400" dirty="0">
                <a:solidFill>
                  <a:schemeClr val="accent1"/>
                </a:solidFill>
              </a:rPr>
              <a:t>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64953-0616-E3E5-372D-10B4D3A95979}"/>
              </a:ext>
            </a:extLst>
          </p:cNvPr>
          <p:cNvSpPr txBox="1"/>
          <p:nvPr/>
        </p:nvSpPr>
        <p:spPr>
          <a:xfrm>
            <a:off x="3965834" y="3517303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DOUBLE CLICK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BE5EE-D71B-0EA5-5ADF-949DF62E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11" y="121069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B05B0-A6C1-D5F2-08D9-1AEA197EF5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34" y="121069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94D57-32F1-EFDE-45D2-7805D095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57" y="121069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149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1508-1BB7-D1CC-9D71-69C92EBA3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24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CA181-F2F0-3355-EE0D-51FF5B37D72B}"/>
              </a:ext>
            </a:extLst>
          </p:cNvPr>
          <p:cNvSpPr txBox="1"/>
          <p:nvPr/>
        </p:nvSpPr>
        <p:spPr>
          <a:xfrm>
            <a:off x="1805833" y="3425762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SCROLL 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9B835-D5EF-DDB3-85EA-CA2310F2A802}"/>
              </a:ext>
            </a:extLst>
          </p:cNvPr>
          <p:cNvSpPr txBox="1"/>
          <p:nvPr/>
        </p:nvSpPr>
        <p:spPr>
          <a:xfrm>
            <a:off x="4084495" y="3425762"/>
            <a:ext cx="2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RIGHT BUTTON 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64953-0616-E3E5-372D-10B4D3A95979}"/>
              </a:ext>
            </a:extLst>
          </p:cNvPr>
          <p:cNvSpPr txBox="1"/>
          <p:nvPr/>
        </p:nvSpPr>
        <p:spPr>
          <a:xfrm>
            <a:off x="6363157" y="3425761"/>
            <a:ext cx="21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</a:rPr>
              <a:t>LEFT BUTTON 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83C16-44B4-7AC6-ECC1-8204C492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34" y="91763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0A861-5F67-4CAC-55DE-BD7E99BD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95" y="91763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1ECA-5DFB-8698-ED8E-C063C86F46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57" y="917638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63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B6AAB1-CFF6-A79B-75A3-EEFA50B78B79}"/>
              </a:ext>
            </a:extLst>
          </p:cNvPr>
          <p:cNvSpPr txBox="1">
            <a:spLocks/>
          </p:cNvSpPr>
          <p:nvPr/>
        </p:nvSpPr>
        <p:spPr>
          <a:xfrm>
            <a:off x="1284593" y="285723"/>
            <a:ext cx="6858000" cy="800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5" name="Google Shape;117;p18">
            <a:extLst>
              <a:ext uri="{FF2B5EF4-FFF2-40B4-BE49-F238E27FC236}">
                <a16:creationId xmlns:a16="http://schemas.microsoft.com/office/drawing/2014/main" id="{29D8E6A4-1553-6478-A7D0-41B98CDA1D03}"/>
              </a:ext>
            </a:extLst>
          </p:cNvPr>
          <p:cNvSpPr txBox="1">
            <a:spLocks/>
          </p:cNvSpPr>
          <p:nvPr/>
        </p:nvSpPr>
        <p:spPr>
          <a:xfrm>
            <a:off x="1699493" y="1204116"/>
            <a:ext cx="6858000" cy="33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 algn="just">
              <a:spcAft>
                <a:spcPts val="600"/>
              </a:spcAft>
            </a:pPr>
            <a:r>
              <a:rPr lang="en-US" sz="1800" dirty="0">
                <a:solidFill>
                  <a:srgbClr val="39C0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https://www.researchgate.net/publication/326780110_Ha </a:t>
            </a:r>
            <a:r>
              <a:rPr lang="en-US" sz="1800" dirty="0" err="1">
                <a:solidFill>
                  <a:srgbClr val="39C0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nd_Gesture_Recognition_Using_Convolutional_Neural</a:t>
            </a:r>
            <a:r>
              <a:rPr lang="en-US" sz="1800" dirty="0">
                <a:solidFill>
                  <a:srgbClr val="39C0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 </a:t>
            </a:r>
            <a:r>
              <a:rPr lang="en-US" sz="1800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Networks_and_Depth_Camera</a:t>
            </a:r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just">
              <a:spcAft>
                <a:spcPts val="600"/>
              </a:spcAft>
            </a:pPr>
            <a:r>
              <a:rPr lang="en-US" sz="1800" dirty="0">
                <a:solidFill>
                  <a:srgbClr val="39C0B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IN" sz="1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ttps://openaccess.thecvf.com/content_cvpr_2018_works hops/papers/w37/Mencattini_RealTime_Hand_Gesture_CVPR_2018_paper.pdf</a:t>
            </a:r>
            <a:endParaRPr lang="en-IN" sz="1800" dirty="0">
              <a:solidFill>
                <a:schemeClr val="accent1"/>
              </a:solidFill>
            </a:endParaRPr>
          </a:p>
          <a:p>
            <a:pPr marL="285750" indent="-285750" algn="just">
              <a:spcAft>
                <a:spcPts val="600"/>
              </a:spcAft>
            </a:pPr>
            <a:r>
              <a:rPr lang="en-US" sz="1800" dirty="0">
                <a:solidFill>
                  <a:srgbClr val="39C0B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 and Verification on the Latch-Up Path Between I/O </a:t>
            </a:r>
            <a:r>
              <a:rPr lang="en-US" sz="1800" dirty="0" err="1">
                <a:solidFill>
                  <a:srgbClr val="39C0B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pMOS</a:t>
            </a:r>
            <a:r>
              <a:rPr lang="en-US" sz="1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N-Type Decoupling Capacitors in 0.18--m CMOS Technology | IEEE Journals &amp; Magazine | IEEE Xplore</a:t>
            </a:r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just"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https://openaccess.thecvf.com/content_ICCV_2019/paper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5C71F-1E6D-B8F8-8719-231F7C1D6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IN" sz="8800" i="0" u="sng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2F442-7869-7FB3-1FAA-A90FB5399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605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42796" y="1660986"/>
            <a:ext cx="1813953" cy="1821527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93027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 STATEMENT</a:t>
            </a:r>
            <a:endParaRPr sz="400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090074"/>
            <a:ext cx="6028200" cy="2208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Build a framework to control the mouse cursor using Google’s </a:t>
            </a:r>
            <a:r>
              <a:rPr lang="en-IN" i="1" dirty="0" err="1">
                <a:solidFill>
                  <a:schemeClr val="accent1"/>
                </a:solidFill>
              </a:rPr>
              <a:t>mediapipe</a:t>
            </a:r>
            <a:r>
              <a:rPr lang="en-IN" i="1" dirty="0"/>
              <a:t> </a:t>
            </a:r>
            <a:r>
              <a:rPr lang="en-IN" dirty="0"/>
              <a:t>to help users navigate through the operating system along with some keyboard functions.</a:t>
            </a:r>
            <a:endParaRPr sz="2400" i="1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346841"/>
            <a:ext cx="6858000" cy="728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MODULES USED</a:t>
            </a:r>
            <a:endParaRPr sz="40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165475" y="1207780"/>
            <a:ext cx="3451800" cy="132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MEDIAPIPE</a:t>
            </a:r>
            <a:endParaRPr sz="16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MediaPipe</a:t>
            </a: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offers cross-platform, customizable ML solutions for live and streaming media.</a:t>
            </a:r>
            <a:r>
              <a:rPr lang="en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".</a:t>
            </a:r>
            <a:endParaRPr sz="16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165475" y="2973845"/>
            <a:ext cx="3602400" cy="166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PyAutoGUI</a:t>
            </a:r>
            <a:endParaRPr sz="16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r>
              <a:rPr lang="en-US" sz="16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PyAutoGUI</a:t>
            </a: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lets your Python scripts control the mouse and keyboard to automate interactions with other applications.</a:t>
            </a:r>
            <a:r>
              <a:rPr lang="en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”</a:t>
            </a:r>
            <a:endParaRPr sz="16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AD1ACA-644C-445F-6B9E-C60DB278DF04}"/>
              </a:ext>
            </a:extLst>
          </p:cNvPr>
          <p:cNvSpPr/>
          <p:nvPr/>
        </p:nvSpPr>
        <p:spPr>
          <a:xfrm>
            <a:off x="845345" y="3134710"/>
            <a:ext cx="202406" cy="202406"/>
          </a:xfrm>
          <a:prstGeom prst="ellipse">
            <a:avLst/>
          </a:prstGeom>
          <a:solidFill>
            <a:srgbClr val="2E3037"/>
          </a:solidFill>
          <a:ln w="6350">
            <a:solidFill>
              <a:srgbClr val="999F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2B8B7A-8200-DEF6-88AE-EE5A9C206BBD}"/>
              </a:ext>
            </a:extLst>
          </p:cNvPr>
          <p:cNvCxnSpPr>
            <a:cxnSpLocks/>
          </p:cNvCxnSpPr>
          <p:nvPr/>
        </p:nvCxnSpPr>
        <p:spPr>
          <a:xfrm>
            <a:off x="1165475" y="2798115"/>
            <a:ext cx="304975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F8D3F97-7E1A-64E3-DFEE-80B1DB68A958}"/>
              </a:ext>
            </a:extLst>
          </p:cNvPr>
          <p:cNvGrpSpPr/>
          <p:nvPr/>
        </p:nvGrpSpPr>
        <p:grpSpPr>
          <a:xfrm>
            <a:off x="5541560" y="1186469"/>
            <a:ext cx="3307309" cy="3240071"/>
            <a:chOff x="5541560" y="1186469"/>
            <a:chExt cx="3307309" cy="3240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72F5658-15E7-C368-86AD-3C5ACF77644C}"/>
                </a:ext>
              </a:extLst>
            </p:cNvPr>
            <p:cNvGrpSpPr/>
            <p:nvPr/>
          </p:nvGrpSpPr>
          <p:grpSpPr>
            <a:xfrm>
              <a:off x="5759156" y="1336578"/>
              <a:ext cx="2764001" cy="2923073"/>
              <a:chOff x="4817104" y="1026262"/>
              <a:chExt cx="2922766" cy="309097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39E6EFB-C10B-CE31-2533-EF97E1869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305" y="2488517"/>
                <a:ext cx="340413" cy="3168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C2E9E-0535-E472-CF9B-804FC616F8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7035" y="2807771"/>
                <a:ext cx="294265" cy="4120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83CBC30-9CAF-6D03-BED4-382D14ECC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7296" y="3217453"/>
                <a:ext cx="288000" cy="504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483F2A7-2950-753F-BB05-F1F5BCB1F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452" y="3729097"/>
                <a:ext cx="605479" cy="3376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1A77336-E1F5-E7B8-640D-D26CD7613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6887" y="1283492"/>
                <a:ext cx="93761" cy="378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AE13448-A7A2-8AD4-AEE3-C3A25217A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0778" y="1672971"/>
                <a:ext cx="128451" cy="3457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36FB19-3299-00A2-8479-A29BCCDFA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983" y="2048946"/>
                <a:ext cx="78316" cy="3902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9866C95-0DC7-EE6F-34F7-45DF00206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4340" y="2450690"/>
                <a:ext cx="468189" cy="16192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3DEA669-10F7-73E8-339F-4F51D2475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6543" y="2764683"/>
                <a:ext cx="711448" cy="13263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270C2F-D1D3-EF66-C465-2E326EA3A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6119" y="2510955"/>
                <a:ext cx="345606" cy="2445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35BAD55-1531-DF9C-6223-57CA9EB18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086" y="2401818"/>
                <a:ext cx="308001" cy="10782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41D6C0-DA2D-698F-473C-6D2503B5F2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4870" y="2401818"/>
                <a:ext cx="426303" cy="488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77DA6B-5738-CB42-BC7D-496F31F088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7164" y="1900427"/>
                <a:ext cx="0" cy="5011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198E75-AAC9-3F84-841E-4949A91A8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7164" y="1449678"/>
                <a:ext cx="0" cy="5011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507E026-2BFF-CCB4-E6F7-718087B000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5689" y="1073558"/>
                <a:ext cx="27386" cy="37715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62EB6B1-DA09-A019-6D83-32D4BE89F6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34813" y="1271174"/>
                <a:ext cx="44109" cy="4017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C0BEB07-9B55-F7DD-340D-E51A33A6D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7516" y="1677787"/>
                <a:ext cx="44109" cy="4017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3DF185F-D89F-9991-D31D-0F34097A3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2255" y="2088717"/>
                <a:ext cx="103668" cy="4186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56FE9E-EB98-B072-A326-64F73C31A5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344" y="2011605"/>
                <a:ext cx="179511" cy="2745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6337CDF-1207-6F98-9635-A3EA95FED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5034" y="2330503"/>
                <a:ext cx="152400" cy="18415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6015FF5-E6C3-5366-72C7-C1BC1F525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865" y="2535288"/>
                <a:ext cx="256256" cy="22707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C4A8525-35D7-E20A-1F11-C277B23AE014}"/>
                  </a:ext>
                </a:extLst>
              </p:cNvPr>
              <p:cNvSpPr/>
              <p:nvPr/>
            </p:nvSpPr>
            <p:spPr>
              <a:xfrm>
                <a:off x="4817104" y="2420063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733B552-170E-D757-2FFC-82C72501725D}"/>
                  </a:ext>
                </a:extLst>
              </p:cNvPr>
              <p:cNvSpPr/>
              <p:nvPr/>
            </p:nvSpPr>
            <p:spPr>
              <a:xfrm>
                <a:off x="5190960" y="2779632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AC16B22-4DC9-C70F-F6E4-CEBCBCC7E604}"/>
                  </a:ext>
                </a:extLst>
              </p:cNvPr>
              <p:cNvSpPr/>
              <p:nvPr/>
            </p:nvSpPr>
            <p:spPr>
              <a:xfrm>
                <a:off x="5460041" y="3170157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63C1868-5B34-8855-ACE4-C4B52665ABB9}"/>
                  </a:ext>
                </a:extLst>
              </p:cNvPr>
              <p:cNvSpPr/>
              <p:nvPr/>
            </p:nvSpPr>
            <p:spPr>
              <a:xfrm>
                <a:off x="5763116" y="3665457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FB2E64-0D13-45A6-9931-FF9DAF6D36BA}"/>
                  </a:ext>
                </a:extLst>
              </p:cNvPr>
              <p:cNvSpPr/>
              <p:nvPr/>
            </p:nvSpPr>
            <p:spPr>
              <a:xfrm>
                <a:off x="6347167" y="4022645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A1C25BD-0B8D-0A09-5E22-A870923EC1AD}"/>
                  </a:ext>
                </a:extLst>
              </p:cNvPr>
              <p:cNvSpPr/>
              <p:nvPr/>
            </p:nvSpPr>
            <p:spPr>
              <a:xfrm>
                <a:off x="7028204" y="2712300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03DD835-7D90-211D-5E26-D66E4D141300}"/>
                  </a:ext>
                </a:extLst>
              </p:cNvPr>
              <p:cNvSpPr/>
              <p:nvPr/>
            </p:nvSpPr>
            <p:spPr>
              <a:xfrm>
                <a:off x="5857710" y="2403394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0ECDBDE-F330-4948-D6B5-DA5941A6E32C}"/>
                  </a:ext>
                </a:extLst>
              </p:cNvPr>
              <p:cNvSpPr/>
              <p:nvPr/>
            </p:nvSpPr>
            <p:spPr>
              <a:xfrm>
                <a:off x="6642441" y="2467359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D9528E7-AE37-F437-76D4-0A4C4A1DC085}"/>
                  </a:ext>
                </a:extLst>
              </p:cNvPr>
              <p:cNvSpPr/>
              <p:nvPr/>
            </p:nvSpPr>
            <p:spPr>
              <a:xfrm>
                <a:off x="6299870" y="2356097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9C63A7D-870C-6FD7-47D2-F3E729017775}"/>
                  </a:ext>
                </a:extLst>
              </p:cNvPr>
              <p:cNvSpPr/>
              <p:nvPr/>
            </p:nvSpPr>
            <p:spPr>
              <a:xfrm>
                <a:off x="7280945" y="2465034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674AC02-9232-F499-94CC-2627AFF1A2DE}"/>
                  </a:ext>
                </a:extLst>
              </p:cNvPr>
              <p:cNvSpPr/>
              <p:nvPr/>
            </p:nvSpPr>
            <p:spPr>
              <a:xfrm>
                <a:off x="7442870" y="2261504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6587EC-D769-A9B6-61D6-DC1337DA9157}"/>
                  </a:ext>
                </a:extLst>
              </p:cNvPr>
              <p:cNvSpPr/>
              <p:nvPr/>
            </p:nvSpPr>
            <p:spPr>
              <a:xfrm>
                <a:off x="7645277" y="1949560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57DC931-B00A-DA68-3B25-91CB71C69FE1}"/>
                  </a:ext>
                </a:extLst>
              </p:cNvPr>
              <p:cNvSpPr/>
              <p:nvPr/>
            </p:nvSpPr>
            <p:spPr>
              <a:xfrm>
                <a:off x="6737034" y="2024446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018BC97-6789-FFA7-63F5-7DCB85C0A6EE}"/>
                  </a:ext>
                </a:extLst>
              </p:cNvPr>
              <p:cNvSpPr/>
              <p:nvPr/>
            </p:nvSpPr>
            <p:spPr>
              <a:xfrm>
                <a:off x="6784330" y="1628829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48AC284-6DCF-9A43-0DEE-844AFF013333}"/>
                  </a:ext>
                </a:extLst>
              </p:cNvPr>
              <p:cNvSpPr/>
              <p:nvPr/>
            </p:nvSpPr>
            <p:spPr>
              <a:xfrm>
                <a:off x="6299869" y="1882557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2223F45-F578-2E64-6952-73D66A8E3DFC}"/>
                  </a:ext>
                </a:extLst>
              </p:cNvPr>
              <p:cNvSpPr/>
              <p:nvPr/>
            </p:nvSpPr>
            <p:spPr>
              <a:xfrm>
                <a:off x="5763117" y="1977150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DBCDC1D-9EA4-4443-52EB-CA80C6C960BD}"/>
                  </a:ext>
                </a:extLst>
              </p:cNvPr>
              <p:cNvSpPr/>
              <p:nvPr/>
            </p:nvSpPr>
            <p:spPr>
              <a:xfrm>
                <a:off x="5625005" y="1605675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59DB095-4949-0555-CD3A-FDA136B02863}"/>
                  </a:ext>
                </a:extLst>
              </p:cNvPr>
              <p:cNvSpPr/>
              <p:nvPr/>
            </p:nvSpPr>
            <p:spPr>
              <a:xfrm>
                <a:off x="5530412" y="1244491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1455BE0-6B22-F34A-2D04-CB887A0621C7}"/>
                  </a:ext>
                </a:extLst>
              </p:cNvPr>
              <p:cNvSpPr/>
              <p:nvPr/>
            </p:nvSpPr>
            <p:spPr>
              <a:xfrm>
                <a:off x="6299868" y="1419417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FD09CB5-0407-1A2F-C7A9-7E0D7116D0BE}"/>
                  </a:ext>
                </a:extLst>
              </p:cNvPr>
              <p:cNvSpPr/>
              <p:nvPr/>
            </p:nvSpPr>
            <p:spPr>
              <a:xfrm>
                <a:off x="6831626" y="1233212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0547F4F-0325-4442-8A6E-B41C2E23EB26}"/>
                  </a:ext>
                </a:extLst>
              </p:cNvPr>
              <p:cNvSpPr/>
              <p:nvPr/>
            </p:nvSpPr>
            <p:spPr>
              <a:xfrm>
                <a:off x="6321299" y="1026262"/>
                <a:ext cx="94593" cy="9459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AF8407-C191-E4EC-DF62-17C387B83E31}"/>
                </a:ext>
              </a:extLst>
            </p:cNvPr>
            <p:cNvSpPr txBox="1"/>
            <p:nvPr/>
          </p:nvSpPr>
          <p:spPr>
            <a:xfrm flipH="1">
              <a:off x="6451868" y="3844526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C79B2AF-55A4-69A0-3342-AF9746ADA496}"/>
                </a:ext>
              </a:extLst>
            </p:cNvPr>
            <p:cNvSpPr txBox="1"/>
            <p:nvPr/>
          </p:nvSpPr>
          <p:spPr>
            <a:xfrm flipH="1">
              <a:off x="7272123" y="4118763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61A30E-3587-5914-D842-7E6D8541EED7}"/>
                </a:ext>
              </a:extLst>
            </p:cNvPr>
            <p:cNvSpPr txBox="1"/>
            <p:nvPr/>
          </p:nvSpPr>
          <p:spPr>
            <a:xfrm flipH="1">
              <a:off x="6099121" y="3364911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1B6910-105F-C5E4-5660-3E3776CF3B2A}"/>
                </a:ext>
              </a:extLst>
            </p:cNvPr>
            <p:cNvSpPr txBox="1"/>
            <p:nvPr/>
          </p:nvSpPr>
          <p:spPr>
            <a:xfrm flipH="1">
              <a:off x="5874030" y="2980821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8ADD7-5265-9A17-84A9-27D6654E21BE}"/>
                </a:ext>
              </a:extLst>
            </p:cNvPr>
            <p:cNvSpPr txBox="1"/>
            <p:nvPr/>
          </p:nvSpPr>
          <p:spPr>
            <a:xfrm flipH="1">
              <a:off x="5541560" y="2637213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F860F51-9670-4B0B-7B3C-A8D3BDC54CDC}"/>
                </a:ext>
              </a:extLst>
            </p:cNvPr>
            <p:cNvSpPr txBox="1"/>
            <p:nvPr/>
          </p:nvSpPr>
          <p:spPr>
            <a:xfrm flipH="1">
              <a:off x="6502236" y="2590232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857543-E57F-BD06-E6C3-F51C2C50343B}"/>
                </a:ext>
              </a:extLst>
            </p:cNvPr>
            <p:cNvSpPr txBox="1"/>
            <p:nvPr/>
          </p:nvSpPr>
          <p:spPr>
            <a:xfrm flipH="1">
              <a:off x="6386634" y="2169406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452D59-69E4-9600-7E4D-52FB645DD248}"/>
                </a:ext>
              </a:extLst>
            </p:cNvPr>
            <p:cNvSpPr txBox="1"/>
            <p:nvPr/>
          </p:nvSpPr>
          <p:spPr>
            <a:xfrm flipH="1">
              <a:off x="6262374" y="1846057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B2EFAD-DB59-72EC-2CFB-DE7BC6EBBE05}"/>
                </a:ext>
              </a:extLst>
            </p:cNvPr>
            <p:cNvSpPr txBox="1"/>
            <p:nvPr/>
          </p:nvSpPr>
          <p:spPr>
            <a:xfrm flipH="1">
              <a:off x="6157431" y="1435675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85A649-A1E6-E58B-C211-A3C06651C005}"/>
                </a:ext>
              </a:extLst>
            </p:cNvPr>
            <p:cNvSpPr txBox="1"/>
            <p:nvPr/>
          </p:nvSpPr>
          <p:spPr>
            <a:xfrm flipH="1">
              <a:off x="7013166" y="2665663"/>
              <a:ext cx="26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F3A893-0B28-F08C-43AF-A6498C20F0FA}"/>
                </a:ext>
              </a:extLst>
            </p:cNvPr>
            <p:cNvSpPr txBox="1"/>
            <p:nvPr/>
          </p:nvSpPr>
          <p:spPr>
            <a:xfrm flipH="1">
              <a:off x="6827735" y="2081924"/>
              <a:ext cx="407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C80A0D-F8A2-15E1-EDC5-44560534ACCE}"/>
                </a:ext>
              </a:extLst>
            </p:cNvPr>
            <p:cNvSpPr txBox="1"/>
            <p:nvPr/>
          </p:nvSpPr>
          <p:spPr>
            <a:xfrm flipH="1">
              <a:off x="6848544" y="1588070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F7BE74-13AF-E4AE-F030-7067D5B5F694}"/>
                </a:ext>
              </a:extLst>
            </p:cNvPr>
            <p:cNvSpPr txBox="1"/>
            <p:nvPr/>
          </p:nvSpPr>
          <p:spPr>
            <a:xfrm flipH="1">
              <a:off x="6807496" y="1186469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FB56E9-962A-6D11-D608-99AE097CF244}"/>
                </a:ext>
              </a:extLst>
            </p:cNvPr>
            <p:cNvSpPr txBox="1"/>
            <p:nvPr/>
          </p:nvSpPr>
          <p:spPr>
            <a:xfrm flipH="1">
              <a:off x="7292042" y="2787556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9D93F8A-2276-3B89-1F6C-6B61C0CABB5D}"/>
                </a:ext>
              </a:extLst>
            </p:cNvPr>
            <p:cNvSpPr txBox="1"/>
            <p:nvPr/>
          </p:nvSpPr>
          <p:spPr>
            <a:xfrm flipH="1">
              <a:off x="7625528" y="2254449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360F70-8E10-6123-2D1D-D171BB5DE42C}"/>
                </a:ext>
              </a:extLst>
            </p:cNvPr>
            <p:cNvSpPr txBox="1"/>
            <p:nvPr/>
          </p:nvSpPr>
          <p:spPr>
            <a:xfrm flipH="1">
              <a:off x="7683827" y="1824781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06699F-580F-2BE4-BE91-A5B23366B109}"/>
                </a:ext>
              </a:extLst>
            </p:cNvPr>
            <p:cNvSpPr txBox="1"/>
            <p:nvPr/>
          </p:nvSpPr>
          <p:spPr>
            <a:xfrm flipH="1">
              <a:off x="7711990" y="1347996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43AB25-668F-FE7C-4FD6-355D827A7D2F}"/>
                </a:ext>
              </a:extLst>
            </p:cNvPr>
            <p:cNvSpPr txBox="1"/>
            <p:nvPr/>
          </p:nvSpPr>
          <p:spPr>
            <a:xfrm flipH="1">
              <a:off x="7845394" y="3025886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F93A78-AC5C-1FB3-0716-7F3D80C335B5}"/>
                </a:ext>
              </a:extLst>
            </p:cNvPr>
            <p:cNvSpPr txBox="1"/>
            <p:nvPr/>
          </p:nvSpPr>
          <p:spPr>
            <a:xfrm flipH="1">
              <a:off x="8132030" y="2711286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BDE9984-90F9-B13F-67E2-E53E65CC88CD}"/>
                </a:ext>
              </a:extLst>
            </p:cNvPr>
            <p:cNvSpPr txBox="1"/>
            <p:nvPr/>
          </p:nvSpPr>
          <p:spPr>
            <a:xfrm flipH="1">
              <a:off x="8302762" y="2452715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E826BA-F604-7739-D271-876E0C7C4A6A}"/>
                </a:ext>
              </a:extLst>
            </p:cNvPr>
            <p:cNvSpPr txBox="1"/>
            <p:nvPr/>
          </p:nvSpPr>
          <p:spPr>
            <a:xfrm flipH="1">
              <a:off x="8463189" y="2052606"/>
              <a:ext cx="385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7DA8-6E9F-71AC-1946-053836D9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94" y="285723"/>
            <a:ext cx="6858000" cy="800056"/>
          </a:xfrm>
        </p:spPr>
        <p:txBody>
          <a:bodyPr/>
          <a:lstStyle/>
          <a:p>
            <a:r>
              <a:rPr lang="en-IN" sz="4000" dirty="0"/>
              <a:t>MEDIAPIPE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6818F-D572-E4F8-0DC0-2C058F338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4" y="1776248"/>
            <a:ext cx="3506151" cy="1600970"/>
          </a:xfrm>
        </p:spPr>
        <p:txBody>
          <a:bodyPr/>
          <a:lstStyle/>
          <a:p>
            <a:pPr algn="just"/>
            <a:r>
              <a:rPr lang="en-IN" sz="1600" dirty="0"/>
              <a:t>Takes image frame as input.</a:t>
            </a:r>
          </a:p>
          <a:p>
            <a:pPr algn="just"/>
            <a:r>
              <a:rPr lang="en-IN" sz="1600" dirty="0"/>
              <a:t>Detects palm(s) in a frame along with handedness.</a:t>
            </a:r>
          </a:p>
          <a:p>
            <a:pPr algn="just"/>
            <a:r>
              <a:rPr lang="en-IN" sz="1600" dirty="0"/>
              <a:t>Outputs the cropped image of the detected palm.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A820C-A153-9EAB-5FCF-81B0E8FD72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90607" y="1776247"/>
            <a:ext cx="3506151" cy="2858815"/>
          </a:xfrm>
        </p:spPr>
        <p:txBody>
          <a:bodyPr/>
          <a:lstStyle/>
          <a:p>
            <a:pPr algn="just"/>
            <a:r>
              <a:rPr lang="en-IN" sz="1600" dirty="0"/>
              <a:t>Takes palm detector’s output as input.</a:t>
            </a:r>
          </a:p>
          <a:p>
            <a:pPr algn="just"/>
            <a:r>
              <a:rPr lang="en-IN" sz="1600" dirty="0"/>
              <a:t>Processes the image and gives for landmark skeleton.</a:t>
            </a:r>
          </a:p>
          <a:p>
            <a:pPr algn="just"/>
            <a:r>
              <a:rPr lang="en-IN" sz="1600" dirty="0"/>
              <a:t>Provides landmark points as output vector.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F7147-868A-680E-B7A2-AF1B0D9F4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CD49CC-7F1D-46D7-1C6A-4C47C472A937}"/>
              </a:ext>
            </a:extLst>
          </p:cNvPr>
          <p:cNvSpPr txBox="1">
            <a:spLocks/>
          </p:cNvSpPr>
          <p:nvPr/>
        </p:nvSpPr>
        <p:spPr>
          <a:xfrm>
            <a:off x="1165476" y="1253941"/>
            <a:ext cx="3306900" cy="51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N" sz="2400" dirty="0"/>
              <a:t>PALM DETECTOR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123D03-64F9-E72E-4764-73CE7F708826}"/>
              </a:ext>
            </a:extLst>
          </p:cNvPr>
          <p:cNvSpPr txBox="1">
            <a:spLocks/>
          </p:cNvSpPr>
          <p:nvPr/>
        </p:nvSpPr>
        <p:spPr>
          <a:xfrm>
            <a:off x="5490607" y="1256605"/>
            <a:ext cx="3306900" cy="51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N" sz="2400" dirty="0"/>
              <a:t>LANDMARK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47171-BAEC-38AF-1086-24BF5242A760}"/>
              </a:ext>
            </a:extLst>
          </p:cNvPr>
          <p:cNvSpPr/>
          <p:nvPr/>
        </p:nvSpPr>
        <p:spPr>
          <a:xfrm>
            <a:off x="1165475" y="1253942"/>
            <a:ext cx="3506151" cy="2441758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EB6B8-FEEB-F269-E33E-4BE8925D8DB2}"/>
              </a:ext>
            </a:extLst>
          </p:cNvPr>
          <p:cNvSpPr/>
          <p:nvPr/>
        </p:nvSpPr>
        <p:spPr>
          <a:xfrm>
            <a:off x="5490607" y="1253942"/>
            <a:ext cx="3506151" cy="2441758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D95CB9DB-A914-291B-C72A-7DAE335B9B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4131674"/>
                  </p:ext>
                </p:extLst>
              </p:nvPr>
            </p:nvGraphicFramePr>
            <p:xfrm>
              <a:off x="1813860" y="3829443"/>
              <a:ext cx="2010131" cy="1130699"/>
            </p:xfrm>
            <a:graphic>
              <a:graphicData uri="http://schemas.microsoft.com/office/powerpoint/2016/slidezoom">
                <pslz:sldZm>
                  <pslz:sldZmObj sldId="303" cId="2179611297">
                    <pslz:zmPr id="{06F05914-9A4D-4F31-AD6F-C369583799F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131" cy="1130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95CB9DB-A914-291B-C72A-7DAE335B9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3860" y="3829443"/>
                <a:ext cx="2010131" cy="1130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7F5E56D-1F99-8DD2-59E0-E21C96A5A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100802"/>
                  </p:ext>
                </p:extLst>
              </p:nvPr>
            </p:nvGraphicFramePr>
            <p:xfrm>
              <a:off x="6238616" y="3829444"/>
              <a:ext cx="2010131" cy="1130699"/>
            </p:xfrm>
            <a:graphic>
              <a:graphicData uri="http://schemas.microsoft.com/office/powerpoint/2016/slidezoom">
                <pslz:sldZm>
                  <pslz:sldZmObj sldId="304" cId="3479220373">
                    <pslz:zmPr id="{DFBB146D-CFC9-48AD-9611-66BB4A9AA99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131" cy="1130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F5E56D-1F99-8DD2-59E0-E21C96A5A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8616" y="3829444"/>
                <a:ext cx="2010131" cy="1130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0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BE28A-925A-D8C9-7BE6-4B4297263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41166-7E89-90C1-4B9B-CA04D8FE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10" y="1664747"/>
            <a:ext cx="3983749" cy="2655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DB6F9-2EF8-10DB-381D-1AB698ED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3" t="30138" r="29585" b="14457"/>
          <a:stretch/>
        </p:blipFill>
        <p:spPr>
          <a:xfrm>
            <a:off x="7021238" y="1664747"/>
            <a:ext cx="1593304" cy="2655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C184EF-4DF6-01F3-F753-A6E512BC7BF9}"/>
              </a:ext>
            </a:extLst>
          </p:cNvPr>
          <p:cNvSpPr/>
          <p:nvPr/>
        </p:nvSpPr>
        <p:spPr>
          <a:xfrm>
            <a:off x="3342288" y="2467146"/>
            <a:ext cx="882869" cy="147144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95FAA9-90D9-6EC8-946D-E58E06025CA1}"/>
              </a:ext>
            </a:extLst>
          </p:cNvPr>
          <p:cNvCxnSpPr/>
          <p:nvPr/>
        </p:nvCxnSpPr>
        <p:spPr>
          <a:xfrm flipV="1">
            <a:off x="4225157" y="1664747"/>
            <a:ext cx="2796081" cy="8023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E197F9-D9D6-2D43-68C6-1D24384540BA}"/>
              </a:ext>
            </a:extLst>
          </p:cNvPr>
          <p:cNvCxnSpPr/>
          <p:nvPr/>
        </p:nvCxnSpPr>
        <p:spPr>
          <a:xfrm>
            <a:off x="4225157" y="3938594"/>
            <a:ext cx="2796081" cy="38165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4FF61C-4F0C-AAD9-4AB9-639E209C020C}"/>
              </a:ext>
            </a:extLst>
          </p:cNvPr>
          <p:cNvSpPr txBox="1">
            <a:spLocks/>
          </p:cNvSpPr>
          <p:nvPr/>
        </p:nvSpPr>
        <p:spPr>
          <a:xfrm>
            <a:off x="1167175" y="503766"/>
            <a:ext cx="4277183" cy="51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N" sz="3600" dirty="0"/>
              <a:t>PALM DETECTOR</a:t>
            </a:r>
          </a:p>
        </p:txBody>
      </p:sp>
    </p:spTree>
    <p:extLst>
      <p:ext uri="{BB962C8B-B14F-4D97-AF65-F5344CB8AC3E}">
        <p14:creationId xmlns:p14="http://schemas.microsoft.com/office/powerpoint/2010/main" val="217961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84F32-5331-E5E2-F104-E286B9C2F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6A648-6843-A113-DF0D-CF4A74482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3" t="30138" r="29585" b="14457"/>
          <a:stretch/>
        </p:blipFill>
        <p:spPr>
          <a:xfrm>
            <a:off x="1934232" y="1290764"/>
            <a:ext cx="2059700" cy="3432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57ABC-8CAD-760A-0C54-A9376ADFC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3" t="30138" r="29585" b="14457"/>
          <a:stretch/>
        </p:blipFill>
        <p:spPr>
          <a:xfrm>
            <a:off x="6179918" y="1290763"/>
            <a:ext cx="2059700" cy="34328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B5D1A5-2CB8-EF6E-84C2-66CFE357BEBC}"/>
              </a:ext>
            </a:extLst>
          </p:cNvPr>
          <p:cNvSpPr/>
          <p:nvPr/>
        </p:nvSpPr>
        <p:spPr>
          <a:xfrm>
            <a:off x="6643304" y="1495714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1AD21-192F-F8B9-5A09-B207C666B4AC}"/>
              </a:ext>
            </a:extLst>
          </p:cNvPr>
          <p:cNvSpPr/>
          <p:nvPr/>
        </p:nvSpPr>
        <p:spPr>
          <a:xfrm>
            <a:off x="6683156" y="1829311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B3ECCA-29DA-AA4B-44E3-1AEE78451EFD}"/>
              </a:ext>
            </a:extLst>
          </p:cNvPr>
          <p:cNvSpPr/>
          <p:nvPr/>
        </p:nvSpPr>
        <p:spPr>
          <a:xfrm>
            <a:off x="6727387" y="2162908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3537F-0CEE-1D5B-8258-E5D07E698BDE}"/>
              </a:ext>
            </a:extLst>
          </p:cNvPr>
          <p:cNvSpPr/>
          <p:nvPr/>
        </p:nvSpPr>
        <p:spPr>
          <a:xfrm>
            <a:off x="6767239" y="2774689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1C7C6C-CC34-933E-92C9-9021CB455056}"/>
              </a:ext>
            </a:extLst>
          </p:cNvPr>
          <p:cNvSpPr/>
          <p:nvPr/>
        </p:nvSpPr>
        <p:spPr>
          <a:xfrm>
            <a:off x="7209768" y="2771512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5183C6-70AA-B513-6E88-6ECBAD51AA14}"/>
              </a:ext>
            </a:extLst>
          </p:cNvPr>
          <p:cNvSpPr/>
          <p:nvPr/>
        </p:nvSpPr>
        <p:spPr>
          <a:xfrm>
            <a:off x="7315336" y="2193662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78F61F-0AC0-973D-B2D9-26B24AA16505}"/>
              </a:ext>
            </a:extLst>
          </p:cNvPr>
          <p:cNvSpPr/>
          <p:nvPr/>
        </p:nvSpPr>
        <p:spPr>
          <a:xfrm>
            <a:off x="7354560" y="1820654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041856-9A65-9FE7-9147-18B7F3FFF7E4}"/>
              </a:ext>
            </a:extLst>
          </p:cNvPr>
          <p:cNvSpPr/>
          <p:nvPr/>
        </p:nvSpPr>
        <p:spPr>
          <a:xfrm>
            <a:off x="7399419" y="1495714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91E7F2-613F-BC3F-F86B-7AFC22AD0D76}"/>
              </a:ext>
            </a:extLst>
          </p:cNvPr>
          <p:cNvSpPr/>
          <p:nvPr/>
        </p:nvSpPr>
        <p:spPr>
          <a:xfrm>
            <a:off x="7568214" y="2923095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79FC7-130E-C79F-292E-419AB0A55A8E}"/>
              </a:ext>
            </a:extLst>
          </p:cNvPr>
          <p:cNvSpPr/>
          <p:nvPr/>
        </p:nvSpPr>
        <p:spPr>
          <a:xfrm>
            <a:off x="7790464" y="3345370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5F5565-1FF3-D212-8BAF-D2515A5C9774}"/>
              </a:ext>
            </a:extLst>
          </p:cNvPr>
          <p:cNvSpPr/>
          <p:nvPr/>
        </p:nvSpPr>
        <p:spPr>
          <a:xfrm>
            <a:off x="6936746" y="4250245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3F9DEB-B98A-239E-04DA-B3FF6F06644F}"/>
              </a:ext>
            </a:extLst>
          </p:cNvPr>
          <p:cNvCxnSpPr>
            <a:stCxn id="5" idx="4"/>
            <a:endCxn id="7" idx="4"/>
          </p:cNvCxnSpPr>
          <p:nvPr/>
        </p:nvCxnSpPr>
        <p:spPr>
          <a:xfrm>
            <a:off x="6727387" y="1663880"/>
            <a:ext cx="39852" cy="33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8B2592-806E-0F51-8609-48FF6DAF473E}"/>
              </a:ext>
            </a:extLst>
          </p:cNvPr>
          <p:cNvCxnSpPr>
            <a:stCxn id="7" idx="0"/>
            <a:endCxn id="8" idx="4"/>
          </p:cNvCxnSpPr>
          <p:nvPr/>
        </p:nvCxnSpPr>
        <p:spPr>
          <a:xfrm>
            <a:off x="6767239" y="1829311"/>
            <a:ext cx="44231" cy="50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3040E9-80C5-8126-C1E3-41C3B3C97AE7}"/>
              </a:ext>
            </a:extLst>
          </p:cNvPr>
          <p:cNvCxnSpPr>
            <a:stCxn id="8" idx="0"/>
            <a:endCxn id="9" idx="3"/>
          </p:cNvCxnSpPr>
          <p:nvPr/>
        </p:nvCxnSpPr>
        <p:spPr>
          <a:xfrm>
            <a:off x="6811470" y="2162908"/>
            <a:ext cx="39852" cy="779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3047D4-CFF2-64FE-5622-412FC5FB6EF6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flipH="1">
            <a:off x="7438643" y="1495714"/>
            <a:ext cx="44859" cy="324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DF7FD4-A8A2-88A1-D343-8250E1A45917}"/>
              </a:ext>
            </a:extLst>
          </p:cNvPr>
          <p:cNvCxnSpPr>
            <a:stCxn id="12" idx="0"/>
            <a:endCxn id="11" idx="3"/>
          </p:cNvCxnSpPr>
          <p:nvPr/>
        </p:nvCxnSpPr>
        <p:spPr>
          <a:xfrm flipH="1">
            <a:off x="7399419" y="1820654"/>
            <a:ext cx="39224" cy="541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765D69-4ABF-C072-592C-99686D9F4008}"/>
              </a:ext>
            </a:extLst>
          </p:cNvPr>
          <p:cNvCxnSpPr>
            <a:cxnSpLocks/>
            <a:stCxn id="11" idx="4"/>
            <a:endCxn id="10" idx="4"/>
          </p:cNvCxnSpPr>
          <p:nvPr/>
        </p:nvCxnSpPr>
        <p:spPr>
          <a:xfrm flipH="1">
            <a:off x="7293851" y="2361828"/>
            <a:ext cx="105568" cy="57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9A4754-8EDD-E5C1-F01D-2786C20533C3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6935405" y="2855595"/>
            <a:ext cx="274363" cy="3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A2D8CD-8D47-2CC6-207E-5DECA9CFC874}"/>
              </a:ext>
            </a:extLst>
          </p:cNvPr>
          <p:cNvCxnSpPr>
            <a:stCxn id="10" idx="6"/>
            <a:endCxn id="14" idx="1"/>
          </p:cNvCxnSpPr>
          <p:nvPr/>
        </p:nvCxnSpPr>
        <p:spPr>
          <a:xfrm>
            <a:off x="7377934" y="2855595"/>
            <a:ext cx="214907" cy="92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DED761-2340-6C98-8BEF-01C9D8FE2969}"/>
              </a:ext>
            </a:extLst>
          </p:cNvPr>
          <p:cNvCxnSpPr>
            <a:stCxn id="14" idx="5"/>
            <a:endCxn id="15" idx="0"/>
          </p:cNvCxnSpPr>
          <p:nvPr/>
        </p:nvCxnSpPr>
        <p:spPr>
          <a:xfrm>
            <a:off x="7711753" y="3066634"/>
            <a:ext cx="162794" cy="27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8B04589-B92B-9E2C-9340-7A391FB5B488}"/>
              </a:ext>
            </a:extLst>
          </p:cNvPr>
          <p:cNvSpPr/>
          <p:nvPr/>
        </p:nvSpPr>
        <p:spPr>
          <a:xfrm>
            <a:off x="6514486" y="3716845"/>
            <a:ext cx="168166" cy="1681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0B5F5F-D39C-751E-B859-0562F3E105EC}"/>
              </a:ext>
            </a:extLst>
          </p:cNvPr>
          <p:cNvCxnSpPr>
            <a:stCxn id="9" idx="4"/>
            <a:endCxn id="40" idx="0"/>
          </p:cNvCxnSpPr>
          <p:nvPr/>
        </p:nvCxnSpPr>
        <p:spPr>
          <a:xfrm flipH="1">
            <a:off x="6598569" y="2942855"/>
            <a:ext cx="252753" cy="7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8DD2D3-DA9D-209C-EA34-806CE1B252A2}"/>
              </a:ext>
            </a:extLst>
          </p:cNvPr>
          <p:cNvCxnSpPr>
            <a:stCxn id="40" idx="5"/>
            <a:endCxn id="16" idx="6"/>
          </p:cNvCxnSpPr>
          <p:nvPr/>
        </p:nvCxnSpPr>
        <p:spPr>
          <a:xfrm>
            <a:off x="6658025" y="3860384"/>
            <a:ext cx="446887" cy="473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F183F8-03F1-1706-A4BD-37308BF474B4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7020829" y="3513536"/>
            <a:ext cx="853718" cy="73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DA932EAB-2525-C5C0-0118-A8473D25839B}"/>
              </a:ext>
            </a:extLst>
          </p:cNvPr>
          <p:cNvSpPr txBox="1">
            <a:spLocks/>
          </p:cNvSpPr>
          <p:nvPr/>
        </p:nvSpPr>
        <p:spPr>
          <a:xfrm>
            <a:off x="1426606" y="433411"/>
            <a:ext cx="5087879" cy="51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IN" sz="3600" dirty="0"/>
              <a:t>LANDMARK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19612C-64CB-D937-8BCE-FB3A79327CC9}"/>
              </a:ext>
            </a:extLst>
          </p:cNvPr>
          <p:cNvCxnSpPr/>
          <p:nvPr/>
        </p:nvCxnSpPr>
        <p:spPr>
          <a:xfrm>
            <a:off x="4296229" y="2947722"/>
            <a:ext cx="15820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2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E6F42A-6E85-839F-F0D5-01BE4154884A}"/>
              </a:ext>
            </a:extLst>
          </p:cNvPr>
          <p:cNvSpPr/>
          <p:nvPr/>
        </p:nvSpPr>
        <p:spPr>
          <a:xfrm>
            <a:off x="4019913" y="537041"/>
            <a:ext cx="4588060" cy="1638622"/>
          </a:xfrm>
          <a:prstGeom prst="rect">
            <a:avLst/>
          </a:prstGeom>
          <a:solidFill>
            <a:srgbClr val="FFFFFF">
              <a:alpha val="14902"/>
            </a:srgb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72DF-9126-3B32-3E6D-30F47A6AD0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4B5FD-A794-39FB-5022-F7BF9A0E80D8}"/>
              </a:ext>
            </a:extLst>
          </p:cNvPr>
          <p:cNvSpPr/>
          <p:nvPr/>
        </p:nvSpPr>
        <p:spPr>
          <a:xfrm>
            <a:off x="1597280" y="1361971"/>
            <a:ext cx="1431985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Web Camera Feed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D1EFD-EBCE-C4D4-3A53-32BF5FECD200}"/>
              </a:ext>
            </a:extLst>
          </p:cNvPr>
          <p:cNvSpPr/>
          <p:nvPr/>
        </p:nvSpPr>
        <p:spPr>
          <a:xfrm>
            <a:off x="4241409" y="1361971"/>
            <a:ext cx="1431985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Palm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47D02-E617-7AA4-5127-EF69844C23F8}"/>
              </a:ext>
            </a:extLst>
          </p:cNvPr>
          <p:cNvSpPr/>
          <p:nvPr/>
        </p:nvSpPr>
        <p:spPr>
          <a:xfrm>
            <a:off x="6901132" y="1361971"/>
            <a:ext cx="1431985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Landmark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F2641-D620-9B3E-AF90-3E60DE7DCE99}"/>
              </a:ext>
            </a:extLst>
          </p:cNvPr>
          <p:cNvSpPr/>
          <p:nvPr/>
        </p:nvSpPr>
        <p:spPr>
          <a:xfrm>
            <a:off x="6901132" y="3746097"/>
            <a:ext cx="1431985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Normalisation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3748F8-ED9E-4DCF-A2F5-814B5D55FCE9}"/>
              </a:ext>
            </a:extLst>
          </p:cNvPr>
          <p:cNvSpPr/>
          <p:nvPr/>
        </p:nvSpPr>
        <p:spPr>
          <a:xfrm>
            <a:off x="4187914" y="3746097"/>
            <a:ext cx="1540027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Prediction Model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E501D-EA6D-1FF1-3E97-A8818DA578EA}"/>
              </a:ext>
            </a:extLst>
          </p:cNvPr>
          <p:cNvSpPr/>
          <p:nvPr/>
        </p:nvSpPr>
        <p:spPr>
          <a:xfrm>
            <a:off x="1597279" y="3746097"/>
            <a:ext cx="1431985" cy="6211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Save Trained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5A56D2-435B-3448-5A1D-4F47F74B973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29265" y="1672522"/>
            <a:ext cx="1212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FBE518-265E-3E09-60E8-5A8F3B233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73394" y="1672522"/>
            <a:ext cx="122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D3D0A7-1084-786C-BA6A-BC16D26E173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617125" y="1983073"/>
            <a:ext cx="0" cy="176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82389A-9D9F-8539-CFBA-6DA90E80F5A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5727941" y="4056648"/>
            <a:ext cx="1173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A90DCB-BE4F-94DF-281F-0717C277769A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3029264" y="4056648"/>
            <a:ext cx="115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6526245-D38E-64FF-2FB7-E3633970234B}"/>
              </a:ext>
            </a:extLst>
          </p:cNvPr>
          <p:cNvSpPr txBox="1"/>
          <p:nvPr/>
        </p:nvSpPr>
        <p:spPr>
          <a:xfrm>
            <a:off x="3273384" y="1222754"/>
            <a:ext cx="7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Image Frame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7CC8B1-9F59-339D-F80D-D63260720BF8}"/>
              </a:ext>
            </a:extLst>
          </p:cNvPr>
          <p:cNvSpPr txBox="1"/>
          <p:nvPr/>
        </p:nvSpPr>
        <p:spPr>
          <a:xfrm>
            <a:off x="5699510" y="1210857"/>
            <a:ext cx="117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Cropped Palm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</a:rPr>
              <a:t>Region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856E85-D6EC-DE0E-B426-FD8D6E1EF061}"/>
              </a:ext>
            </a:extLst>
          </p:cNvPr>
          <p:cNvSpPr txBox="1"/>
          <p:nvPr/>
        </p:nvSpPr>
        <p:spPr>
          <a:xfrm>
            <a:off x="6441619" y="2630177"/>
            <a:ext cx="117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>
                <a:solidFill>
                  <a:schemeClr val="bg1"/>
                </a:solidFill>
              </a:rPr>
              <a:t>Landmark Points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D8BBB3-39F5-8DC1-F1A8-DC31D0079483}"/>
              </a:ext>
            </a:extLst>
          </p:cNvPr>
          <p:cNvSpPr txBox="1"/>
          <p:nvPr/>
        </p:nvSpPr>
        <p:spPr>
          <a:xfrm>
            <a:off x="5727877" y="3594983"/>
            <a:ext cx="117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42 Normalised Points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B4ED5C-68D2-7D84-AE45-1F3CB18E4CDC}"/>
              </a:ext>
            </a:extLst>
          </p:cNvPr>
          <p:cNvSpPr txBox="1"/>
          <p:nvPr/>
        </p:nvSpPr>
        <p:spPr>
          <a:xfrm>
            <a:off x="5726784" y="4102750"/>
            <a:ext cx="1175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Class Label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57701C-DEDF-2C65-1E21-8751AF6CCCA9}"/>
              </a:ext>
            </a:extLst>
          </p:cNvPr>
          <p:cNvSpPr txBox="1"/>
          <p:nvPr/>
        </p:nvSpPr>
        <p:spPr>
          <a:xfrm>
            <a:off x="5173553" y="746524"/>
            <a:ext cx="228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MEDIA PIPE FRAMEORK</a:t>
            </a:r>
          </a:p>
        </p:txBody>
      </p:sp>
    </p:spTree>
    <p:extLst>
      <p:ext uri="{BB962C8B-B14F-4D97-AF65-F5344CB8AC3E}">
        <p14:creationId xmlns:p14="http://schemas.microsoft.com/office/powerpoint/2010/main" val="89146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2" grpId="0"/>
      <p:bldP spid="43" grpId="0"/>
      <p:bldP spid="44" grpId="0"/>
      <p:bldP spid="45" grpId="0"/>
      <p:bldP spid="46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42796" y="1660987"/>
            <a:ext cx="1813953" cy="1821527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4287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MULTI-CLASS CLASSIFICATION MODEL</a:t>
            </a:r>
            <a:endParaRPr sz="4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phic 2" descr="Lightbulb and gear with solid fill">
            <a:extLst>
              <a:ext uri="{FF2B5EF4-FFF2-40B4-BE49-F238E27FC236}">
                <a16:creationId xmlns:a16="http://schemas.microsoft.com/office/drawing/2014/main" id="{71A35745-802E-90E3-9FC0-48EB1BB8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97" y="1743075"/>
            <a:ext cx="1657350" cy="1657350"/>
          </a:xfrm>
          <a:prstGeom prst="rect">
            <a:avLst/>
          </a:prstGeom>
        </p:spPr>
      </p:pic>
      <p:sp>
        <p:nvSpPr>
          <p:cNvPr id="540" name="Google Shape;117;p18">
            <a:extLst>
              <a:ext uri="{FF2B5EF4-FFF2-40B4-BE49-F238E27FC236}">
                <a16:creationId xmlns:a16="http://schemas.microsoft.com/office/drawing/2014/main" id="{F7D40C80-6A5B-3823-2C84-98B858A09E04}"/>
              </a:ext>
            </a:extLst>
          </p:cNvPr>
          <p:cNvSpPr txBox="1">
            <a:spLocks/>
          </p:cNvSpPr>
          <p:nvPr/>
        </p:nvSpPr>
        <p:spPr>
          <a:xfrm>
            <a:off x="2430050" y="1363773"/>
            <a:ext cx="6028200" cy="33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>
              <a:spcAft>
                <a:spcPts val="600"/>
              </a:spcAft>
              <a:buFont typeface="Quicksand"/>
              <a:buNone/>
            </a:pPr>
            <a:r>
              <a:rPr lang="en-US" dirty="0"/>
              <a:t>We have designed a multiclass classification model which takes the normalized point values along with the class label.</a:t>
            </a:r>
          </a:p>
          <a:p>
            <a:pPr marL="0" indent="0" algn="just">
              <a:spcAft>
                <a:spcPts val="600"/>
              </a:spcAft>
              <a:buFont typeface="Quicksand"/>
              <a:buNone/>
            </a:pPr>
            <a:r>
              <a:rPr lang="en-US" dirty="0"/>
              <a:t>This model is than saved for real time gesture prediction.</a:t>
            </a:r>
          </a:p>
          <a:p>
            <a:pPr marL="0" indent="0" algn="just">
              <a:spcAft>
                <a:spcPts val="600"/>
              </a:spcAft>
              <a:buFont typeface="Quicksand"/>
              <a:buNone/>
            </a:pPr>
            <a:r>
              <a:rPr lang="en-US" dirty="0"/>
              <a:t>According to the model’s output, we then perform actions using </a:t>
            </a:r>
            <a:r>
              <a:rPr lang="en-US" dirty="0" err="1"/>
              <a:t>PyAutoGUI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70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1382511-3319-37A4-7625-608655886366}"/>
              </a:ext>
            </a:extLst>
          </p:cNvPr>
          <p:cNvGrpSpPr/>
          <p:nvPr/>
        </p:nvGrpSpPr>
        <p:grpSpPr>
          <a:xfrm>
            <a:off x="2107323" y="633752"/>
            <a:ext cx="1409498" cy="3367975"/>
            <a:chOff x="2107323" y="633752"/>
            <a:chExt cx="1409498" cy="336797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B47378-348D-933B-4787-2D2CBF74DB60}"/>
                </a:ext>
              </a:extLst>
            </p:cNvPr>
            <p:cNvCxnSpPr>
              <a:cxnSpLocks/>
              <a:stCxn id="186" idx="6"/>
              <a:endCxn id="168" idx="2"/>
            </p:cNvCxnSpPr>
            <p:nvPr/>
          </p:nvCxnSpPr>
          <p:spPr>
            <a:xfrm>
              <a:off x="2131558" y="633752"/>
              <a:ext cx="1385262" cy="41020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368251-C053-77BD-6E8F-E3D5F181830C}"/>
                </a:ext>
              </a:extLst>
            </p:cNvPr>
            <p:cNvCxnSpPr>
              <a:cxnSpLocks/>
              <a:stCxn id="177" idx="6"/>
              <a:endCxn id="168" idx="2"/>
            </p:cNvCxnSpPr>
            <p:nvPr/>
          </p:nvCxnSpPr>
          <p:spPr>
            <a:xfrm flipV="1">
              <a:off x="2111876" y="1043960"/>
              <a:ext cx="1404945" cy="3081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375D9-4A5D-36B8-05DF-14BF333DF9C0}"/>
                </a:ext>
              </a:extLst>
            </p:cNvPr>
            <p:cNvCxnSpPr>
              <a:cxnSpLocks/>
              <a:stCxn id="178" idx="6"/>
              <a:endCxn id="168" idx="2"/>
            </p:cNvCxnSpPr>
            <p:nvPr/>
          </p:nvCxnSpPr>
          <p:spPr>
            <a:xfrm flipV="1">
              <a:off x="2110592" y="1043960"/>
              <a:ext cx="1406229" cy="47183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A139D96-1734-2A4A-C444-7ABE536F2BF1}"/>
                </a:ext>
              </a:extLst>
            </p:cNvPr>
            <p:cNvCxnSpPr>
              <a:cxnSpLocks/>
              <a:stCxn id="179" idx="6"/>
              <a:endCxn id="168" idx="2"/>
            </p:cNvCxnSpPr>
            <p:nvPr/>
          </p:nvCxnSpPr>
          <p:spPr>
            <a:xfrm flipV="1">
              <a:off x="2110592" y="1043960"/>
              <a:ext cx="1406229" cy="91286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E1027A-E93F-EFAF-6C62-B1BA9120D0B7}"/>
                </a:ext>
              </a:extLst>
            </p:cNvPr>
            <p:cNvCxnSpPr>
              <a:cxnSpLocks/>
              <a:stCxn id="180" idx="6"/>
              <a:endCxn id="168" idx="2"/>
            </p:cNvCxnSpPr>
            <p:nvPr/>
          </p:nvCxnSpPr>
          <p:spPr>
            <a:xfrm flipV="1">
              <a:off x="2110592" y="1043960"/>
              <a:ext cx="1406229" cy="133745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4EA8B3-F7A1-BA78-61DC-50D4C1993CA8}"/>
                </a:ext>
              </a:extLst>
            </p:cNvPr>
            <p:cNvCxnSpPr>
              <a:cxnSpLocks/>
              <a:stCxn id="181" idx="6"/>
              <a:endCxn id="168" idx="2"/>
            </p:cNvCxnSpPr>
            <p:nvPr/>
          </p:nvCxnSpPr>
          <p:spPr>
            <a:xfrm flipV="1">
              <a:off x="2107323" y="1043960"/>
              <a:ext cx="1409497" cy="210437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DC8416-6062-B8F0-8F08-CF096399B27B}"/>
                </a:ext>
              </a:extLst>
            </p:cNvPr>
            <p:cNvCxnSpPr>
              <a:cxnSpLocks/>
              <a:stCxn id="182" idx="6"/>
              <a:endCxn id="168" idx="2"/>
            </p:cNvCxnSpPr>
            <p:nvPr/>
          </p:nvCxnSpPr>
          <p:spPr>
            <a:xfrm flipV="1">
              <a:off x="2126451" y="1043960"/>
              <a:ext cx="1390369" cy="252768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5D91057-40E8-A456-2411-6F50E8B5327B}"/>
                </a:ext>
              </a:extLst>
            </p:cNvPr>
            <p:cNvCxnSpPr>
              <a:cxnSpLocks/>
              <a:stCxn id="187" idx="6"/>
              <a:endCxn id="168" idx="2"/>
            </p:cNvCxnSpPr>
            <p:nvPr/>
          </p:nvCxnSpPr>
          <p:spPr>
            <a:xfrm flipV="1">
              <a:off x="2126451" y="1043960"/>
              <a:ext cx="1390369" cy="295776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C14105-0BCB-F16B-5725-5A8955A0154F}"/>
                </a:ext>
              </a:extLst>
            </p:cNvPr>
            <p:cNvCxnSpPr>
              <a:cxnSpLocks/>
              <a:stCxn id="186" idx="6"/>
              <a:endCxn id="169" idx="2"/>
            </p:cNvCxnSpPr>
            <p:nvPr/>
          </p:nvCxnSpPr>
          <p:spPr>
            <a:xfrm>
              <a:off x="2131558" y="633752"/>
              <a:ext cx="1385262" cy="84828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7AACF0-8710-3668-88E1-C78E25E1853C}"/>
                </a:ext>
              </a:extLst>
            </p:cNvPr>
            <p:cNvCxnSpPr>
              <a:cxnSpLocks/>
              <a:stCxn id="177" idx="6"/>
              <a:endCxn id="169" idx="2"/>
            </p:cNvCxnSpPr>
            <p:nvPr/>
          </p:nvCxnSpPr>
          <p:spPr>
            <a:xfrm>
              <a:off x="2111876" y="1074774"/>
              <a:ext cx="1404945" cy="40726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C8EF46-056F-305B-173D-2F4E6857F29E}"/>
                </a:ext>
              </a:extLst>
            </p:cNvPr>
            <p:cNvCxnSpPr>
              <a:cxnSpLocks/>
              <a:stCxn id="178" idx="6"/>
              <a:endCxn id="169" idx="2"/>
            </p:cNvCxnSpPr>
            <p:nvPr/>
          </p:nvCxnSpPr>
          <p:spPr>
            <a:xfrm flipV="1">
              <a:off x="2110592" y="1482038"/>
              <a:ext cx="1406229" cy="3375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EB5A1FB-7CCA-BB94-0764-510EFA1A42BD}"/>
                </a:ext>
              </a:extLst>
            </p:cNvPr>
            <p:cNvCxnSpPr>
              <a:cxnSpLocks/>
              <a:stCxn id="179" idx="6"/>
              <a:endCxn id="169" idx="2"/>
            </p:cNvCxnSpPr>
            <p:nvPr/>
          </p:nvCxnSpPr>
          <p:spPr>
            <a:xfrm flipV="1">
              <a:off x="2110592" y="1482038"/>
              <a:ext cx="1406229" cy="47478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6D4ADF6-8D81-4F46-C501-A955509DF0CB}"/>
                </a:ext>
              </a:extLst>
            </p:cNvPr>
            <p:cNvCxnSpPr>
              <a:cxnSpLocks/>
              <a:stCxn id="180" idx="6"/>
              <a:endCxn id="169" idx="2"/>
            </p:cNvCxnSpPr>
            <p:nvPr/>
          </p:nvCxnSpPr>
          <p:spPr>
            <a:xfrm flipV="1">
              <a:off x="2110592" y="1482038"/>
              <a:ext cx="1406229" cy="89937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B4763E0-62D8-DAFF-E0AC-2FCCF5D7C39F}"/>
                </a:ext>
              </a:extLst>
            </p:cNvPr>
            <p:cNvCxnSpPr>
              <a:cxnSpLocks/>
              <a:stCxn id="181" idx="6"/>
              <a:endCxn id="169" idx="2"/>
            </p:cNvCxnSpPr>
            <p:nvPr/>
          </p:nvCxnSpPr>
          <p:spPr>
            <a:xfrm flipV="1">
              <a:off x="2107323" y="1482038"/>
              <a:ext cx="1409497" cy="166629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D20AEB-CF06-592C-BEA0-354C3F2DFE65}"/>
                </a:ext>
              </a:extLst>
            </p:cNvPr>
            <p:cNvCxnSpPr>
              <a:cxnSpLocks/>
              <a:stCxn id="182" idx="6"/>
              <a:endCxn id="169" idx="2"/>
            </p:cNvCxnSpPr>
            <p:nvPr/>
          </p:nvCxnSpPr>
          <p:spPr>
            <a:xfrm flipV="1">
              <a:off x="2126451" y="1482038"/>
              <a:ext cx="1390369" cy="208961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C35DDF5-B050-63CF-059E-20AC6DAF144C}"/>
                </a:ext>
              </a:extLst>
            </p:cNvPr>
            <p:cNvCxnSpPr>
              <a:cxnSpLocks/>
              <a:stCxn id="187" idx="6"/>
              <a:endCxn id="169" idx="2"/>
            </p:cNvCxnSpPr>
            <p:nvPr/>
          </p:nvCxnSpPr>
          <p:spPr>
            <a:xfrm flipV="1">
              <a:off x="2126451" y="1482038"/>
              <a:ext cx="1390369" cy="251968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0E4BF64-F271-31F1-6C1A-258A6CBEC349}"/>
                </a:ext>
              </a:extLst>
            </p:cNvPr>
            <p:cNvCxnSpPr>
              <a:cxnSpLocks/>
              <a:stCxn id="186" idx="6"/>
              <a:endCxn id="170" idx="2"/>
            </p:cNvCxnSpPr>
            <p:nvPr/>
          </p:nvCxnSpPr>
          <p:spPr>
            <a:xfrm>
              <a:off x="2131558" y="633752"/>
              <a:ext cx="1385262" cy="128636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9103D0-3AE6-CC6D-5C14-091A6F61DA4F}"/>
                </a:ext>
              </a:extLst>
            </p:cNvPr>
            <p:cNvCxnSpPr>
              <a:cxnSpLocks/>
              <a:stCxn id="177" idx="6"/>
              <a:endCxn id="170" idx="2"/>
            </p:cNvCxnSpPr>
            <p:nvPr/>
          </p:nvCxnSpPr>
          <p:spPr>
            <a:xfrm>
              <a:off x="2111876" y="1074774"/>
              <a:ext cx="1404945" cy="84534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86D679-25F7-9564-0995-3A4664CA4D46}"/>
                </a:ext>
              </a:extLst>
            </p:cNvPr>
            <p:cNvCxnSpPr>
              <a:cxnSpLocks/>
              <a:stCxn id="178" idx="6"/>
              <a:endCxn id="170" idx="2"/>
            </p:cNvCxnSpPr>
            <p:nvPr/>
          </p:nvCxnSpPr>
          <p:spPr>
            <a:xfrm>
              <a:off x="2110592" y="1515797"/>
              <a:ext cx="1406229" cy="40432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544AA1-A7FB-70B0-BD5A-3028F74AEEB9}"/>
                </a:ext>
              </a:extLst>
            </p:cNvPr>
            <p:cNvCxnSpPr>
              <a:cxnSpLocks/>
              <a:stCxn id="179" idx="6"/>
              <a:endCxn id="170" idx="2"/>
            </p:cNvCxnSpPr>
            <p:nvPr/>
          </p:nvCxnSpPr>
          <p:spPr>
            <a:xfrm flipV="1">
              <a:off x="2110592" y="1920119"/>
              <a:ext cx="1406229" cy="3670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E92F4B-3578-5769-C79D-03A812EC774D}"/>
                </a:ext>
              </a:extLst>
            </p:cNvPr>
            <p:cNvCxnSpPr>
              <a:cxnSpLocks/>
              <a:stCxn id="180" idx="6"/>
              <a:endCxn id="170" idx="2"/>
            </p:cNvCxnSpPr>
            <p:nvPr/>
          </p:nvCxnSpPr>
          <p:spPr>
            <a:xfrm flipV="1">
              <a:off x="2110592" y="1920119"/>
              <a:ext cx="1406229" cy="46129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03E583-6744-A000-E7BB-060D71255B8B}"/>
                </a:ext>
              </a:extLst>
            </p:cNvPr>
            <p:cNvCxnSpPr>
              <a:cxnSpLocks/>
              <a:stCxn id="181" idx="6"/>
              <a:endCxn id="170" idx="2"/>
            </p:cNvCxnSpPr>
            <p:nvPr/>
          </p:nvCxnSpPr>
          <p:spPr>
            <a:xfrm flipV="1">
              <a:off x="2107323" y="1920119"/>
              <a:ext cx="1409497" cy="122821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2ED9D8-1405-2A58-E96F-046F8010EA5A}"/>
                </a:ext>
              </a:extLst>
            </p:cNvPr>
            <p:cNvCxnSpPr>
              <a:cxnSpLocks/>
              <a:stCxn id="182" idx="6"/>
              <a:endCxn id="170" idx="2"/>
            </p:cNvCxnSpPr>
            <p:nvPr/>
          </p:nvCxnSpPr>
          <p:spPr>
            <a:xfrm flipV="1">
              <a:off x="2126451" y="1920119"/>
              <a:ext cx="1390369" cy="165152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1C838-53A6-56CF-6FB7-10C4A4BCF0FF}"/>
                </a:ext>
              </a:extLst>
            </p:cNvPr>
            <p:cNvCxnSpPr>
              <a:cxnSpLocks/>
              <a:stCxn id="187" idx="6"/>
              <a:endCxn id="170" idx="2"/>
            </p:cNvCxnSpPr>
            <p:nvPr/>
          </p:nvCxnSpPr>
          <p:spPr>
            <a:xfrm flipV="1">
              <a:off x="2126451" y="1920119"/>
              <a:ext cx="1390369" cy="208160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45DC58-363C-F68B-25A7-A4C42DD9BCFD}"/>
                </a:ext>
              </a:extLst>
            </p:cNvPr>
            <p:cNvCxnSpPr>
              <a:cxnSpLocks/>
              <a:stCxn id="186" idx="6"/>
              <a:endCxn id="171" idx="2"/>
            </p:cNvCxnSpPr>
            <p:nvPr/>
          </p:nvCxnSpPr>
          <p:spPr>
            <a:xfrm>
              <a:off x="2131558" y="633752"/>
              <a:ext cx="1372463" cy="172160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283207-A70C-A4DF-2FBA-2DC2E2E1C7B1}"/>
                </a:ext>
              </a:extLst>
            </p:cNvPr>
            <p:cNvCxnSpPr>
              <a:cxnSpLocks/>
              <a:stCxn id="177" idx="6"/>
              <a:endCxn id="171" idx="2"/>
            </p:cNvCxnSpPr>
            <p:nvPr/>
          </p:nvCxnSpPr>
          <p:spPr>
            <a:xfrm>
              <a:off x="2111876" y="1074774"/>
              <a:ext cx="1392145" cy="128058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1BF0D5-5098-983B-5F10-9AD079E290E3}"/>
                </a:ext>
              </a:extLst>
            </p:cNvPr>
            <p:cNvCxnSpPr>
              <a:cxnSpLocks/>
              <a:stCxn id="178" idx="6"/>
              <a:endCxn id="171" idx="2"/>
            </p:cNvCxnSpPr>
            <p:nvPr/>
          </p:nvCxnSpPr>
          <p:spPr>
            <a:xfrm>
              <a:off x="2110592" y="1515797"/>
              <a:ext cx="1393428" cy="83956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C5807E-5D8A-F1A4-4DC6-C7EE4A0A4804}"/>
                </a:ext>
              </a:extLst>
            </p:cNvPr>
            <p:cNvCxnSpPr>
              <a:cxnSpLocks/>
              <a:stCxn id="179" idx="6"/>
              <a:endCxn id="171" idx="2"/>
            </p:cNvCxnSpPr>
            <p:nvPr/>
          </p:nvCxnSpPr>
          <p:spPr>
            <a:xfrm>
              <a:off x="2110592" y="1956819"/>
              <a:ext cx="1393428" cy="39854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8DC4C86-D805-395A-6F05-D2F676D62777}"/>
                </a:ext>
              </a:extLst>
            </p:cNvPr>
            <p:cNvCxnSpPr>
              <a:cxnSpLocks/>
              <a:stCxn id="180" idx="6"/>
              <a:endCxn id="171" idx="2"/>
            </p:cNvCxnSpPr>
            <p:nvPr/>
          </p:nvCxnSpPr>
          <p:spPr>
            <a:xfrm flipV="1">
              <a:off x="2110592" y="2355360"/>
              <a:ext cx="1393428" cy="2605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B2215F-9113-2027-DA42-4550E8D32449}"/>
                </a:ext>
              </a:extLst>
            </p:cNvPr>
            <p:cNvCxnSpPr>
              <a:cxnSpLocks/>
              <a:stCxn id="181" idx="6"/>
              <a:endCxn id="171" idx="2"/>
            </p:cNvCxnSpPr>
            <p:nvPr/>
          </p:nvCxnSpPr>
          <p:spPr>
            <a:xfrm flipV="1">
              <a:off x="2107323" y="2355360"/>
              <a:ext cx="1396698" cy="79297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6AFBADF-16A0-A1DD-DE9B-E1F54B040898}"/>
                </a:ext>
              </a:extLst>
            </p:cNvPr>
            <p:cNvCxnSpPr>
              <a:cxnSpLocks/>
              <a:stCxn id="182" idx="6"/>
              <a:endCxn id="171" idx="2"/>
            </p:cNvCxnSpPr>
            <p:nvPr/>
          </p:nvCxnSpPr>
          <p:spPr>
            <a:xfrm flipV="1">
              <a:off x="2126451" y="2355360"/>
              <a:ext cx="1377569" cy="121628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57F6DFF-7E0D-3EDB-2611-8C14762FFCFC}"/>
                </a:ext>
              </a:extLst>
            </p:cNvPr>
            <p:cNvCxnSpPr>
              <a:cxnSpLocks/>
              <a:stCxn id="187" idx="6"/>
              <a:endCxn id="171" idx="2"/>
            </p:cNvCxnSpPr>
            <p:nvPr/>
          </p:nvCxnSpPr>
          <p:spPr>
            <a:xfrm flipV="1">
              <a:off x="2126451" y="2355360"/>
              <a:ext cx="1377569" cy="164636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ACB1CAD-A92C-10FD-FF70-C681FAF9742C}"/>
                </a:ext>
              </a:extLst>
            </p:cNvPr>
            <p:cNvCxnSpPr>
              <a:cxnSpLocks/>
              <a:stCxn id="186" idx="6"/>
              <a:endCxn id="175" idx="2"/>
            </p:cNvCxnSpPr>
            <p:nvPr/>
          </p:nvCxnSpPr>
          <p:spPr>
            <a:xfrm>
              <a:off x="2131558" y="633752"/>
              <a:ext cx="1364296" cy="252252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88C0A1B-509E-520C-1C82-11A1A31AFF73}"/>
                </a:ext>
              </a:extLst>
            </p:cNvPr>
            <p:cNvCxnSpPr>
              <a:cxnSpLocks/>
              <a:stCxn id="177" idx="6"/>
              <a:endCxn id="175" idx="2"/>
            </p:cNvCxnSpPr>
            <p:nvPr/>
          </p:nvCxnSpPr>
          <p:spPr>
            <a:xfrm>
              <a:off x="2111876" y="1074774"/>
              <a:ext cx="1383979" cy="208150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3A618EC-3835-D235-F6EE-E4CF7E8170C0}"/>
                </a:ext>
              </a:extLst>
            </p:cNvPr>
            <p:cNvCxnSpPr>
              <a:cxnSpLocks/>
              <a:stCxn id="178" idx="6"/>
              <a:endCxn id="175" idx="2"/>
            </p:cNvCxnSpPr>
            <p:nvPr/>
          </p:nvCxnSpPr>
          <p:spPr>
            <a:xfrm>
              <a:off x="2110592" y="1515797"/>
              <a:ext cx="1385261" cy="164048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8E5760D-A406-818F-A78A-87BD42EB0EA7}"/>
                </a:ext>
              </a:extLst>
            </p:cNvPr>
            <p:cNvCxnSpPr>
              <a:cxnSpLocks/>
              <a:stCxn id="179" idx="6"/>
              <a:endCxn id="175" idx="2"/>
            </p:cNvCxnSpPr>
            <p:nvPr/>
          </p:nvCxnSpPr>
          <p:spPr>
            <a:xfrm>
              <a:off x="2110592" y="1956819"/>
              <a:ext cx="1385261" cy="119945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FA21E3B-FF46-500B-B0A2-377EC2965842}"/>
                </a:ext>
              </a:extLst>
            </p:cNvPr>
            <p:cNvCxnSpPr>
              <a:cxnSpLocks/>
              <a:stCxn id="180" idx="6"/>
              <a:endCxn id="175" idx="2"/>
            </p:cNvCxnSpPr>
            <p:nvPr/>
          </p:nvCxnSpPr>
          <p:spPr>
            <a:xfrm>
              <a:off x="2110592" y="2381415"/>
              <a:ext cx="1385261" cy="77486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544BE68-6834-C7F6-29D2-E42B1B504191}"/>
                </a:ext>
              </a:extLst>
            </p:cNvPr>
            <p:cNvCxnSpPr>
              <a:cxnSpLocks/>
              <a:stCxn id="181" idx="6"/>
              <a:endCxn id="175" idx="2"/>
            </p:cNvCxnSpPr>
            <p:nvPr/>
          </p:nvCxnSpPr>
          <p:spPr>
            <a:xfrm>
              <a:off x="2107323" y="3148330"/>
              <a:ext cx="1388531" cy="7947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5436A4-CDE5-90A0-EC51-EEFF0542C3F0}"/>
                </a:ext>
              </a:extLst>
            </p:cNvPr>
            <p:cNvCxnSpPr>
              <a:cxnSpLocks/>
              <a:stCxn id="182" idx="6"/>
              <a:endCxn id="175" idx="2"/>
            </p:cNvCxnSpPr>
            <p:nvPr/>
          </p:nvCxnSpPr>
          <p:spPr>
            <a:xfrm flipV="1">
              <a:off x="2126451" y="3156278"/>
              <a:ext cx="1369402" cy="41537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F80405A-E9A2-23BD-E8CD-E58317FD34D2}"/>
                </a:ext>
              </a:extLst>
            </p:cNvPr>
            <p:cNvCxnSpPr>
              <a:cxnSpLocks/>
              <a:stCxn id="187" idx="6"/>
              <a:endCxn id="175" idx="2"/>
            </p:cNvCxnSpPr>
            <p:nvPr/>
          </p:nvCxnSpPr>
          <p:spPr>
            <a:xfrm flipV="1">
              <a:off x="2126451" y="3156278"/>
              <a:ext cx="1369402" cy="84544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3A90A1F-75A3-BFBA-745D-34247375EE8B}"/>
                </a:ext>
              </a:extLst>
            </p:cNvPr>
            <p:cNvCxnSpPr>
              <a:cxnSpLocks/>
              <a:stCxn id="186" idx="6"/>
              <a:endCxn id="176" idx="2"/>
            </p:cNvCxnSpPr>
            <p:nvPr/>
          </p:nvCxnSpPr>
          <p:spPr>
            <a:xfrm>
              <a:off x="2131558" y="633752"/>
              <a:ext cx="1371447" cy="2966041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D76BA46-B238-B053-2B81-55DFA55FC075}"/>
                </a:ext>
              </a:extLst>
            </p:cNvPr>
            <p:cNvCxnSpPr>
              <a:cxnSpLocks/>
              <a:stCxn id="177" idx="6"/>
              <a:endCxn id="176" idx="2"/>
            </p:cNvCxnSpPr>
            <p:nvPr/>
          </p:nvCxnSpPr>
          <p:spPr>
            <a:xfrm>
              <a:off x="2111876" y="1074774"/>
              <a:ext cx="1391128" cy="252501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4F90B4-A91C-163C-5394-D255F1989118}"/>
                </a:ext>
              </a:extLst>
            </p:cNvPr>
            <p:cNvCxnSpPr>
              <a:cxnSpLocks/>
              <a:stCxn id="178" idx="6"/>
              <a:endCxn id="176" idx="2"/>
            </p:cNvCxnSpPr>
            <p:nvPr/>
          </p:nvCxnSpPr>
          <p:spPr>
            <a:xfrm>
              <a:off x="2110592" y="1515797"/>
              <a:ext cx="1392412" cy="2083996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1AF81A0-BBBA-54ED-D405-3903C1B9DA1C}"/>
                </a:ext>
              </a:extLst>
            </p:cNvPr>
            <p:cNvCxnSpPr>
              <a:cxnSpLocks/>
              <a:stCxn id="179" idx="6"/>
              <a:endCxn id="176" idx="2"/>
            </p:cNvCxnSpPr>
            <p:nvPr/>
          </p:nvCxnSpPr>
          <p:spPr>
            <a:xfrm>
              <a:off x="2110592" y="1956819"/>
              <a:ext cx="1392412" cy="164297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1F721F-6108-BA90-3D86-8A4F4A1C55AB}"/>
                </a:ext>
              </a:extLst>
            </p:cNvPr>
            <p:cNvCxnSpPr>
              <a:cxnSpLocks/>
              <a:stCxn id="180" idx="6"/>
              <a:endCxn id="176" idx="2"/>
            </p:cNvCxnSpPr>
            <p:nvPr/>
          </p:nvCxnSpPr>
          <p:spPr>
            <a:xfrm>
              <a:off x="2110592" y="2381415"/>
              <a:ext cx="1392412" cy="1218378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A31168F-FFAF-5654-4295-697D5D56E9D9}"/>
                </a:ext>
              </a:extLst>
            </p:cNvPr>
            <p:cNvCxnSpPr>
              <a:cxnSpLocks/>
              <a:stCxn id="181" idx="6"/>
              <a:endCxn id="176" idx="2"/>
            </p:cNvCxnSpPr>
            <p:nvPr/>
          </p:nvCxnSpPr>
          <p:spPr>
            <a:xfrm>
              <a:off x="2107323" y="3148330"/>
              <a:ext cx="1395682" cy="451462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31C3A4B-80EF-9ABE-9BFA-AB90AD3BE133}"/>
                </a:ext>
              </a:extLst>
            </p:cNvPr>
            <p:cNvCxnSpPr>
              <a:cxnSpLocks/>
              <a:stCxn id="182" idx="6"/>
              <a:endCxn id="176" idx="2"/>
            </p:cNvCxnSpPr>
            <p:nvPr/>
          </p:nvCxnSpPr>
          <p:spPr>
            <a:xfrm>
              <a:off x="2126451" y="3571648"/>
              <a:ext cx="1376553" cy="2814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E29BBE7-F0AF-1604-865B-139458847779}"/>
                </a:ext>
              </a:extLst>
            </p:cNvPr>
            <p:cNvCxnSpPr>
              <a:cxnSpLocks/>
              <a:stCxn id="187" idx="6"/>
              <a:endCxn id="176" idx="2"/>
            </p:cNvCxnSpPr>
            <p:nvPr/>
          </p:nvCxnSpPr>
          <p:spPr>
            <a:xfrm flipV="1">
              <a:off x="2126451" y="3599793"/>
              <a:ext cx="1376553" cy="40193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14248B5-B0B8-CD6B-D32B-358191ABFECC}"/>
              </a:ext>
            </a:extLst>
          </p:cNvPr>
          <p:cNvGrpSpPr/>
          <p:nvPr/>
        </p:nvGrpSpPr>
        <p:grpSpPr>
          <a:xfrm>
            <a:off x="3819267" y="1043960"/>
            <a:ext cx="1685840" cy="2555833"/>
            <a:chOff x="3819267" y="1043960"/>
            <a:chExt cx="1685840" cy="255583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4297C4C-57D5-17E2-9C1C-2E5AD4B9CB42}"/>
                </a:ext>
              </a:extLst>
            </p:cNvPr>
            <p:cNvCxnSpPr>
              <a:cxnSpLocks/>
              <a:stCxn id="168" idx="6"/>
              <a:endCxn id="161" idx="2"/>
            </p:cNvCxnSpPr>
            <p:nvPr/>
          </p:nvCxnSpPr>
          <p:spPr>
            <a:xfrm>
              <a:off x="3840235" y="1043960"/>
              <a:ext cx="1664872" cy="432386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E627973-73AC-3802-E964-301324BA8063}"/>
                </a:ext>
              </a:extLst>
            </p:cNvPr>
            <p:cNvCxnSpPr>
              <a:cxnSpLocks/>
              <a:stCxn id="169" idx="6"/>
              <a:endCxn id="161" idx="2"/>
            </p:cNvCxnSpPr>
            <p:nvPr/>
          </p:nvCxnSpPr>
          <p:spPr>
            <a:xfrm flipV="1">
              <a:off x="3840235" y="1476346"/>
              <a:ext cx="1664872" cy="569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7D7C9A3-CC2D-0134-E5D1-62BF12864A25}"/>
                </a:ext>
              </a:extLst>
            </p:cNvPr>
            <p:cNvCxnSpPr>
              <a:cxnSpLocks/>
              <a:stCxn id="170" idx="6"/>
              <a:endCxn id="161" idx="2"/>
            </p:cNvCxnSpPr>
            <p:nvPr/>
          </p:nvCxnSpPr>
          <p:spPr>
            <a:xfrm flipV="1">
              <a:off x="3840235" y="1476346"/>
              <a:ext cx="1664872" cy="443773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15A9BCC-5FD1-6878-C277-19AD6CE2E46C}"/>
                </a:ext>
              </a:extLst>
            </p:cNvPr>
            <p:cNvCxnSpPr>
              <a:cxnSpLocks/>
              <a:stCxn id="171" idx="6"/>
              <a:endCxn id="161" idx="2"/>
            </p:cNvCxnSpPr>
            <p:nvPr/>
          </p:nvCxnSpPr>
          <p:spPr>
            <a:xfrm flipV="1">
              <a:off x="3827435" y="1476346"/>
              <a:ext cx="1677671" cy="87901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00A8BDC-A556-2683-9A14-1507C97B6717}"/>
                </a:ext>
              </a:extLst>
            </p:cNvPr>
            <p:cNvCxnSpPr>
              <a:cxnSpLocks/>
              <a:stCxn id="175" idx="6"/>
              <a:endCxn id="161" idx="2"/>
            </p:cNvCxnSpPr>
            <p:nvPr/>
          </p:nvCxnSpPr>
          <p:spPr>
            <a:xfrm flipV="1">
              <a:off x="3819267" y="1476346"/>
              <a:ext cx="1685838" cy="1679931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3DAAA73-C5AA-6929-66E6-85E1BDCB9795}"/>
                </a:ext>
              </a:extLst>
            </p:cNvPr>
            <p:cNvCxnSpPr>
              <a:cxnSpLocks/>
              <a:stCxn id="176" idx="6"/>
              <a:endCxn id="161" idx="2"/>
            </p:cNvCxnSpPr>
            <p:nvPr/>
          </p:nvCxnSpPr>
          <p:spPr>
            <a:xfrm flipV="1">
              <a:off x="3826418" y="1476346"/>
              <a:ext cx="1678687" cy="2123447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226AC7-8BA8-EAF8-11CA-C4B8E59AA29C}"/>
                </a:ext>
              </a:extLst>
            </p:cNvPr>
            <p:cNvCxnSpPr>
              <a:cxnSpLocks/>
              <a:stCxn id="168" idx="6"/>
              <a:endCxn id="162" idx="2"/>
            </p:cNvCxnSpPr>
            <p:nvPr/>
          </p:nvCxnSpPr>
          <p:spPr>
            <a:xfrm>
              <a:off x="3840235" y="1043960"/>
              <a:ext cx="1664872" cy="870466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975E23E-AFC5-A8FA-952B-968A4F5847F5}"/>
                </a:ext>
              </a:extLst>
            </p:cNvPr>
            <p:cNvCxnSpPr>
              <a:cxnSpLocks/>
              <a:stCxn id="169" idx="6"/>
              <a:endCxn id="162" idx="2"/>
            </p:cNvCxnSpPr>
            <p:nvPr/>
          </p:nvCxnSpPr>
          <p:spPr>
            <a:xfrm>
              <a:off x="3840235" y="1482038"/>
              <a:ext cx="1664872" cy="432386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12F0AB9-C771-411D-E98D-66A0C1904439}"/>
                </a:ext>
              </a:extLst>
            </p:cNvPr>
            <p:cNvCxnSpPr>
              <a:cxnSpLocks/>
              <a:stCxn id="170" idx="6"/>
              <a:endCxn id="162" idx="2"/>
            </p:cNvCxnSpPr>
            <p:nvPr/>
          </p:nvCxnSpPr>
          <p:spPr>
            <a:xfrm flipV="1">
              <a:off x="3840235" y="1914426"/>
              <a:ext cx="1664872" cy="569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35BF3E2-5023-4D63-F60C-6DCCDB5F7A74}"/>
                </a:ext>
              </a:extLst>
            </p:cNvPr>
            <p:cNvCxnSpPr>
              <a:cxnSpLocks/>
              <a:stCxn id="171" idx="6"/>
              <a:endCxn id="162" idx="2"/>
            </p:cNvCxnSpPr>
            <p:nvPr/>
          </p:nvCxnSpPr>
          <p:spPr>
            <a:xfrm flipV="1">
              <a:off x="3827435" y="1914426"/>
              <a:ext cx="1677671" cy="44093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095EEED-24CA-B5AA-EAC6-4B839832ABC7}"/>
                </a:ext>
              </a:extLst>
            </p:cNvPr>
            <p:cNvCxnSpPr>
              <a:cxnSpLocks/>
              <a:stCxn id="175" idx="6"/>
              <a:endCxn id="162" idx="2"/>
            </p:cNvCxnSpPr>
            <p:nvPr/>
          </p:nvCxnSpPr>
          <p:spPr>
            <a:xfrm flipV="1">
              <a:off x="3819267" y="1914426"/>
              <a:ext cx="1685838" cy="1241852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C92362F-32EA-1014-C88A-BA843588E371}"/>
                </a:ext>
              </a:extLst>
            </p:cNvPr>
            <p:cNvCxnSpPr>
              <a:cxnSpLocks/>
              <a:stCxn id="176" idx="6"/>
              <a:endCxn id="162" idx="2"/>
            </p:cNvCxnSpPr>
            <p:nvPr/>
          </p:nvCxnSpPr>
          <p:spPr>
            <a:xfrm flipV="1">
              <a:off x="3826418" y="1914426"/>
              <a:ext cx="1678687" cy="1685367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498991A-AFDB-E59B-1A39-3BF8ED2D8608}"/>
                </a:ext>
              </a:extLst>
            </p:cNvPr>
            <p:cNvCxnSpPr>
              <a:cxnSpLocks/>
              <a:stCxn id="168" idx="6"/>
              <a:endCxn id="163" idx="2"/>
            </p:cNvCxnSpPr>
            <p:nvPr/>
          </p:nvCxnSpPr>
          <p:spPr>
            <a:xfrm>
              <a:off x="3840235" y="1043960"/>
              <a:ext cx="1664872" cy="130854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2BA2F33-C169-AB72-1462-7556697074BF}"/>
                </a:ext>
              </a:extLst>
            </p:cNvPr>
            <p:cNvCxnSpPr>
              <a:cxnSpLocks/>
              <a:stCxn id="169" idx="6"/>
              <a:endCxn id="163" idx="2"/>
            </p:cNvCxnSpPr>
            <p:nvPr/>
          </p:nvCxnSpPr>
          <p:spPr>
            <a:xfrm>
              <a:off x="3840235" y="1482038"/>
              <a:ext cx="1664872" cy="870466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F88C79F-B41A-90D8-C4DB-E6392EEC8AF8}"/>
                </a:ext>
              </a:extLst>
            </p:cNvPr>
            <p:cNvCxnSpPr>
              <a:cxnSpLocks/>
              <a:stCxn id="170" idx="6"/>
              <a:endCxn id="163" idx="2"/>
            </p:cNvCxnSpPr>
            <p:nvPr/>
          </p:nvCxnSpPr>
          <p:spPr>
            <a:xfrm>
              <a:off x="3840235" y="1920119"/>
              <a:ext cx="1664872" cy="432386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678A2D5-7045-FA5D-BC3B-31627D9C5F48}"/>
                </a:ext>
              </a:extLst>
            </p:cNvPr>
            <p:cNvCxnSpPr>
              <a:cxnSpLocks/>
              <a:stCxn id="171" idx="6"/>
              <a:endCxn id="163" idx="2"/>
            </p:cNvCxnSpPr>
            <p:nvPr/>
          </p:nvCxnSpPr>
          <p:spPr>
            <a:xfrm flipV="1">
              <a:off x="3827435" y="2352504"/>
              <a:ext cx="1677671" cy="2855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C20AF4C-2133-611B-CE9B-330D054FB7D0}"/>
                </a:ext>
              </a:extLst>
            </p:cNvPr>
            <p:cNvCxnSpPr>
              <a:cxnSpLocks/>
              <a:stCxn id="175" idx="6"/>
              <a:endCxn id="163" idx="2"/>
            </p:cNvCxnSpPr>
            <p:nvPr/>
          </p:nvCxnSpPr>
          <p:spPr>
            <a:xfrm flipV="1">
              <a:off x="3819267" y="2352504"/>
              <a:ext cx="1685838" cy="80377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25FB6FF-D4F2-7C10-3874-89DEB9662ABC}"/>
                </a:ext>
              </a:extLst>
            </p:cNvPr>
            <p:cNvCxnSpPr>
              <a:cxnSpLocks/>
              <a:stCxn id="176" idx="6"/>
              <a:endCxn id="163" idx="2"/>
            </p:cNvCxnSpPr>
            <p:nvPr/>
          </p:nvCxnSpPr>
          <p:spPr>
            <a:xfrm flipV="1">
              <a:off x="3826418" y="2352504"/>
              <a:ext cx="1678687" cy="1247289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161B887-32B7-E28E-A219-4974873EFB47}"/>
                </a:ext>
              </a:extLst>
            </p:cNvPr>
            <p:cNvCxnSpPr>
              <a:cxnSpLocks/>
              <a:stCxn id="168" idx="6"/>
              <a:endCxn id="167" idx="2"/>
            </p:cNvCxnSpPr>
            <p:nvPr/>
          </p:nvCxnSpPr>
          <p:spPr>
            <a:xfrm>
              <a:off x="3840235" y="1043960"/>
              <a:ext cx="1664872" cy="2115173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000844F-66D0-168E-62E2-6FDDDF4BD94D}"/>
                </a:ext>
              </a:extLst>
            </p:cNvPr>
            <p:cNvCxnSpPr>
              <a:cxnSpLocks/>
              <a:stCxn id="169" idx="6"/>
              <a:endCxn id="167" idx="2"/>
            </p:cNvCxnSpPr>
            <p:nvPr/>
          </p:nvCxnSpPr>
          <p:spPr>
            <a:xfrm>
              <a:off x="3840235" y="1482038"/>
              <a:ext cx="1664872" cy="167709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C04D46F-674C-8472-FC30-A2A95E162E6D}"/>
                </a:ext>
              </a:extLst>
            </p:cNvPr>
            <p:cNvCxnSpPr>
              <a:cxnSpLocks/>
              <a:stCxn id="170" idx="6"/>
              <a:endCxn id="167" idx="2"/>
            </p:cNvCxnSpPr>
            <p:nvPr/>
          </p:nvCxnSpPr>
          <p:spPr>
            <a:xfrm>
              <a:off x="3840235" y="1920119"/>
              <a:ext cx="1664872" cy="123901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D710502-3507-BDD2-12F6-288B69A42DA6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>
              <a:off x="3827435" y="2355360"/>
              <a:ext cx="1677671" cy="803774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BFAC14C-D6CC-760D-4B09-46C7642AF54F}"/>
                </a:ext>
              </a:extLst>
            </p:cNvPr>
            <p:cNvCxnSpPr>
              <a:cxnSpLocks/>
              <a:stCxn id="175" idx="6"/>
              <a:endCxn id="167" idx="2"/>
            </p:cNvCxnSpPr>
            <p:nvPr/>
          </p:nvCxnSpPr>
          <p:spPr>
            <a:xfrm>
              <a:off x="3819267" y="3156278"/>
              <a:ext cx="1685838" cy="2855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874953F-88BD-159B-1BF2-160F99E3B1BD}"/>
                </a:ext>
              </a:extLst>
            </p:cNvPr>
            <p:cNvCxnSpPr>
              <a:cxnSpLocks/>
              <a:stCxn id="176" idx="6"/>
              <a:endCxn id="167" idx="2"/>
            </p:cNvCxnSpPr>
            <p:nvPr/>
          </p:nvCxnSpPr>
          <p:spPr>
            <a:xfrm flipV="1">
              <a:off x="3826418" y="3159132"/>
              <a:ext cx="1678687" cy="440659"/>
            </a:xfrm>
            <a:prstGeom prst="straightConnector1">
              <a:avLst/>
            </a:prstGeom>
            <a:noFill/>
            <a:ln w="3175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CDD1AEF-7423-DA6A-379C-E4CBB811D8BD}"/>
              </a:ext>
            </a:extLst>
          </p:cNvPr>
          <p:cNvGrpSpPr/>
          <p:nvPr/>
        </p:nvGrpSpPr>
        <p:grpSpPr>
          <a:xfrm>
            <a:off x="5828521" y="613070"/>
            <a:ext cx="1664872" cy="3409339"/>
            <a:chOff x="5828521" y="613070"/>
            <a:chExt cx="1664872" cy="3409339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7A3FEEC-8279-AD8B-3068-A884F4FA0A93}"/>
                </a:ext>
              </a:extLst>
            </p:cNvPr>
            <p:cNvCxnSpPr>
              <a:cxnSpLocks/>
              <a:stCxn id="161" idx="6"/>
              <a:endCxn id="151" idx="2"/>
            </p:cNvCxnSpPr>
            <p:nvPr/>
          </p:nvCxnSpPr>
          <p:spPr>
            <a:xfrm flipV="1">
              <a:off x="5828521" y="613070"/>
              <a:ext cx="1664872" cy="86327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BDA9CCB-EB1D-5978-40AC-EE25FA29FE30}"/>
                </a:ext>
              </a:extLst>
            </p:cNvPr>
            <p:cNvCxnSpPr>
              <a:cxnSpLocks/>
              <a:stCxn id="162" idx="6"/>
              <a:endCxn id="151" idx="2"/>
            </p:cNvCxnSpPr>
            <p:nvPr/>
          </p:nvCxnSpPr>
          <p:spPr>
            <a:xfrm flipV="1">
              <a:off x="5828521" y="613070"/>
              <a:ext cx="1664872" cy="130135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F6B5F53-EFA3-9E07-64A9-85F982D45C28}"/>
                </a:ext>
              </a:extLst>
            </p:cNvPr>
            <p:cNvCxnSpPr>
              <a:cxnSpLocks/>
              <a:stCxn id="163" idx="6"/>
              <a:endCxn id="151" idx="2"/>
            </p:cNvCxnSpPr>
            <p:nvPr/>
          </p:nvCxnSpPr>
          <p:spPr>
            <a:xfrm flipV="1">
              <a:off x="5828521" y="613070"/>
              <a:ext cx="1664872" cy="1739434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2558B82-2FC0-859B-4710-C32A3B5D1089}"/>
                </a:ext>
              </a:extLst>
            </p:cNvPr>
            <p:cNvCxnSpPr>
              <a:cxnSpLocks/>
              <a:stCxn id="167" idx="6"/>
              <a:endCxn id="151" idx="2"/>
            </p:cNvCxnSpPr>
            <p:nvPr/>
          </p:nvCxnSpPr>
          <p:spPr>
            <a:xfrm flipV="1">
              <a:off x="5828521" y="613070"/>
              <a:ext cx="1664872" cy="254606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5B4E8EA-AD04-089B-A045-88468261416B}"/>
                </a:ext>
              </a:extLst>
            </p:cNvPr>
            <p:cNvCxnSpPr>
              <a:cxnSpLocks/>
              <a:stCxn id="161" idx="6"/>
              <a:endCxn id="152" idx="2"/>
            </p:cNvCxnSpPr>
            <p:nvPr/>
          </p:nvCxnSpPr>
          <p:spPr>
            <a:xfrm flipV="1">
              <a:off x="5828521" y="991885"/>
              <a:ext cx="1664872" cy="484461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1AA3D2-4FDF-B369-2421-5800F6FBC6AA}"/>
                </a:ext>
              </a:extLst>
            </p:cNvPr>
            <p:cNvCxnSpPr>
              <a:cxnSpLocks/>
              <a:stCxn id="162" idx="6"/>
              <a:endCxn id="152" idx="2"/>
            </p:cNvCxnSpPr>
            <p:nvPr/>
          </p:nvCxnSpPr>
          <p:spPr>
            <a:xfrm flipV="1">
              <a:off x="5828521" y="991885"/>
              <a:ext cx="1664872" cy="922540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A18AF3D-9E6E-337B-003F-A085AEEF52BF}"/>
                </a:ext>
              </a:extLst>
            </p:cNvPr>
            <p:cNvCxnSpPr>
              <a:cxnSpLocks/>
              <a:stCxn id="163" idx="6"/>
              <a:endCxn id="152" idx="2"/>
            </p:cNvCxnSpPr>
            <p:nvPr/>
          </p:nvCxnSpPr>
          <p:spPr>
            <a:xfrm flipV="1">
              <a:off x="5828521" y="991885"/>
              <a:ext cx="1664872" cy="1360619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239EB0-C850-C045-1893-A32183950DAF}"/>
                </a:ext>
              </a:extLst>
            </p:cNvPr>
            <p:cNvCxnSpPr>
              <a:cxnSpLocks/>
              <a:stCxn id="167" idx="6"/>
              <a:endCxn id="152" idx="2"/>
            </p:cNvCxnSpPr>
            <p:nvPr/>
          </p:nvCxnSpPr>
          <p:spPr>
            <a:xfrm flipV="1">
              <a:off x="5828521" y="991885"/>
              <a:ext cx="1664872" cy="2167248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38CD4D2-DE89-BE78-2AD4-78AC02739F15}"/>
                </a:ext>
              </a:extLst>
            </p:cNvPr>
            <p:cNvCxnSpPr>
              <a:cxnSpLocks/>
              <a:stCxn id="161" idx="6"/>
              <a:endCxn id="153" idx="2"/>
            </p:cNvCxnSpPr>
            <p:nvPr/>
          </p:nvCxnSpPr>
          <p:spPr>
            <a:xfrm flipV="1">
              <a:off x="5828521" y="1370701"/>
              <a:ext cx="1664872" cy="10564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C646EA7-6841-3F25-084D-080188B24F1D}"/>
                </a:ext>
              </a:extLst>
            </p:cNvPr>
            <p:cNvCxnSpPr>
              <a:cxnSpLocks/>
              <a:stCxn id="162" idx="6"/>
              <a:endCxn id="153" idx="2"/>
            </p:cNvCxnSpPr>
            <p:nvPr/>
          </p:nvCxnSpPr>
          <p:spPr>
            <a:xfrm flipV="1">
              <a:off x="5828521" y="1370701"/>
              <a:ext cx="1664872" cy="54372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389CE80-9910-9CE1-AA2F-2727B7D8222B}"/>
                </a:ext>
              </a:extLst>
            </p:cNvPr>
            <p:cNvCxnSpPr>
              <a:cxnSpLocks/>
              <a:stCxn id="163" idx="6"/>
              <a:endCxn id="153" idx="2"/>
            </p:cNvCxnSpPr>
            <p:nvPr/>
          </p:nvCxnSpPr>
          <p:spPr>
            <a:xfrm flipV="1">
              <a:off x="5828521" y="1370701"/>
              <a:ext cx="1664872" cy="98180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1F5FD4A-2684-FEDA-1AE3-3568C3A2BF3E}"/>
                </a:ext>
              </a:extLst>
            </p:cNvPr>
            <p:cNvCxnSpPr>
              <a:cxnSpLocks/>
              <a:stCxn id="167" idx="6"/>
              <a:endCxn id="153" idx="2"/>
            </p:cNvCxnSpPr>
            <p:nvPr/>
          </p:nvCxnSpPr>
          <p:spPr>
            <a:xfrm flipV="1">
              <a:off x="5828521" y="1370701"/>
              <a:ext cx="1664872" cy="178843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486B0D7-273E-CFCA-F15E-9C43D0ED3D16}"/>
                </a:ext>
              </a:extLst>
            </p:cNvPr>
            <p:cNvCxnSpPr>
              <a:cxnSpLocks/>
              <a:stCxn id="161" idx="6"/>
              <a:endCxn id="154" idx="2"/>
            </p:cNvCxnSpPr>
            <p:nvPr/>
          </p:nvCxnSpPr>
          <p:spPr>
            <a:xfrm>
              <a:off x="5828521" y="1476346"/>
              <a:ext cx="1664872" cy="273170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028483F-E731-D786-B62D-6A7601A0301F}"/>
                </a:ext>
              </a:extLst>
            </p:cNvPr>
            <p:cNvCxnSpPr>
              <a:cxnSpLocks/>
              <a:stCxn id="162" idx="6"/>
              <a:endCxn id="154" idx="2"/>
            </p:cNvCxnSpPr>
            <p:nvPr/>
          </p:nvCxnSpPr>
          <p:spPr>
            <a:xfrm flipV="1">
              <a:off x="5828521" y="1749516"/>
              <a:ext cx="1664872" cy="164910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6682B71-52CE-C7E3-C5F1-A01521ABD5CF}"/>
                </a:ext>
              </a:extLst>
            </p:cNvPr>
            <p:cNvCxnSpPr>
              <a:cxnSpLocks/>
              <a:stCxn id="163" idx="6"/>
              <a:endCxn id="154" idx="2"/>
            </p:cNvCxnSpPr>
            <p:nvPr/>
          </p:nvCxnSpPr>
          <p:spPr>
            <a:xfrm flipV="1">
              <a:off x="5828521" y="1749516"/>
              <a:ext cx="1664872" cy="602988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C3000B8-387C-1B31-1893-29656F3BAE24}"/>
                </a:ext>
              </a:extLst>
            </p:cNvPr>
            <p:cNvCxnSpPr>
              <a:cxnSpLocks/>
              <a:stCxn id="167" idx="6"/>
              <a:endCxn id="154" idx="2"/>
            </p:cNvCxnSpPr>
            <p:nvPr/>
          </p:nvCxnSpPr>
          <p:spPr>
            <a:xfrm flipV="1">
              <a:off x="5828521" y="1749516"/>
              <a:ext cx="1664872" cy="1409618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0FC6BFE-DD84-EFD5-4F4F-015F60D45FEE}"/>
                </a:ext>
              </a:extLst>
            </p:cNvPr>
            <p:cNvCxnSpPr>
              <a:cxnSpLocks/>
              <a:stCxn id="161" idx="6"/>
              <a:endCxn id="155" idx="2"/>
            </p:cNvCxnSpPr>
            <p:nvPr/>
          </p:nvCxnSpPr>
          <p:spPr>
            <a:xfrm>
              <a:off x="5828521" y="1476346"/>
              <a:ext cx="1664872" cy="65198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A58E6CB-2504-FC40-2C7F-3E678FBE8DC5}"/>
                </a:ext>
              </a:extLst>
            </p:cNvPr>
            <p:cNvCxnSpPr>
              <a:cxnSpLocks/>
              <a:stCxn id="162" idx="6"/>
              <a:endCxn id="155" idx="2"/>
            </p:cNvCxnSpPr>
            <p:nvPr/>
          </p:nvCxnSpPr>
          <p:spPr>
            <a:xfrm>
              <a:off x="5828521" y="1914426"/>
              <a:ext cx="1664872" cy="213907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945CA04-4A8C-32AC-C912-6B7122378031}"/>
                </a:ext>
              </a:extLst>
            </p:cNvPr>
            <p:cNvCxnSpPr>
              <a:cxnSpLocks/>
              <a:stCxn id="163" idx="6"/>
              <a:endCxn id="155" idx="2"/>
            </p:cNvCxnSpPr>
            <p:nvPr/>
          </p:nvCxnSpPr>
          <p:spPr>
            <a:xfrm flipV="1">
              <a:off x="5828521" y="2128331"/>
              <a:ext cx="1664872" cy="22417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1FE30F2-AC11-8595-2274-A653186D838B}"/>
                </a:ext>
              </a:extLst>
            </p:cNvPr>
            <p:cNvCxnSpPr>
              <a:cxnSpLocks/>
              <a:stCxn id="167" idx="6"/>
              <a:endCxn id="155" idx="2"/>
            </p:cNvCxnSpPr>
            <p:nvPr/>
          </p:nvCxnSpPr>
          <p:spPr>
            <a:xfrm flipV="1">
              <a:off x="5828521" y="2128331"/>
              <a:ext cx="1664872" cy="1030801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E71E450-FC19-A1AE-DD4C-E89EC5026B85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>
              <a:off x="5828521" y="1476346"/>
              <a:ext cx="1664872" cy="1030800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5EC47E7-B26B-3623-BA38-4C1D3679C3EA}"/>
                </a:ext>
              </a:extLst>
            </p:cNvPr>
            <p:cNvCxnSpPr>
              <a:cxnSpLocks/>
              <a:stCxn id="162" idx="6"/>
              <a:endCxn id="156" idx="2"/>
            </p:cNvCxnSpPr>
            <p:nvPr/>
          </p:nvCxnSpPr>
          <p:spPr>
            <a:xfrm>
              <a:off x="5828521" y="1914426"/>
              <a:ext cx="1664872" cy="592722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0D87FBC-6373-A977-82D6-E84FEC72604D}"/>
                </a:ext>
              </a:extLst>
            </p:cNvPr>
            <p:cNvCxnSpPr>
              <a:cxnSpLocks/>
              <a:stCxn id="163" idx="6"/>
              <a:endCxn id="156" idx="2"/>
            </p:cNvCxnSpPr>
            <p:nvPr/>
          </p:nvCxnSpPr>
          <p:spPr>
            <a:xfrm>
              <a:off x="5828521" y="2352504"/>
              <a:ext cx="1664872" cy="154642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F8B57C7-2C5E-BF8E-8A58-9907660C936B}"/>
                </a:ext>
              </a:extLst>
            </p:cNvPr>
            <p:cNvCxnSpPr>
              <a:cxnSpLocks/>
              <a:stCxn id="167" idx="6"/>
              <a:endCxn id="156" idx="2"/>
            </p:cNvCxnSpPr>
            <p:nvPr/>
          </p:nvCxnSpPr>
          <p:spPr>
            <a:xfrm flipV="1">
              <a:off x="5828521" y="2507146"/>
              <a:ext cx="1664872" cy="651986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155C15E-AAD7-4A7B-3EF9-86ED0C8E32AD}"/>
                </a:ext>
              </a:extLst>
            </p:cNvPr>
            <p:cNvCxnSpPr>
              <a:cxnSpLocks/>
              <a:stCxn id="167" idx="6"/>
              <a:endCxn id="157" idx="2"/>
            </p:cNvCxnSpPr>
            <p:nvPr/>
          </p:nvCxnSpPr>
          <p:spPr>
            <a:xfrm flipV="1">
              <a:off x="5828521" y="2885962"/>
              <a:ext cx="1664872" cy="273171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68E2B40-8D17-1561-FDDE-7657468FEBA9}"/>
                </a:ext>
              </a:extLst>
            </p:cNvPr>
            <p:cNvCxnSpPr>
              <a:cxnSpLocks/>
              <a:stCxn id="161" idx="6"/>
              <a:endCxn id="157" idx="2"/>
            </p:cNvCxnSpPr>
            <p:nvPr/>
          </p:nvCxnSpPr>
          <p:spPr>
            <a:xfrm>
              <a:off x="5828521" y="1476346"/>
              <a:ext cx="1664872" cy="1409616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7ACECFF-56EB-047C-BE12-33A230C4C8BE}"/>
                </a:ext>
              </a:extLst>
            </p:cNvPr>
            <p:cNvCxnSpPr>
              <a:cxnSpLocks/>
              <a:stCxn id="162" idx="6"/>
              <a:endCxn id="157" idx="2"/>
            </p:cNvCxnSpPr>
            <p:nvPr/>
          </p:nvCxnSpPr>
          <p:spPr>
            <a:xfrm>
              <a:off x="5828521" y="1914426"/>
              <a:ext cx="1664872" cy="971537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C317600-08F3-E547-E834-13359B1FF3A4}"/>
                </a:ext>
              </a:extLst>
            </p:cNvPr>
            <p:cNvCxnSpPr>
              <a:cxnSpLocks/>
              <a:stCxn id="163" idx="6"/>
              <a:endCxn id="157" idx="2"/>
            </p:cNvCxnSpPr>
            <p:nvPr/>
          </p:nvCxnSpPr>
          <p:spPr>
            <a:xfrm>
              <a:off x="5828521" y="2352504"/>
              <a:ext cx="1664872" cy="533457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D8F1E62-7EDE-7AE1-F41B-1DE47C028F92}"/>
                </a:ext>
              </a:extLst>
            </p:cNvPr>
            <p:cNvCxnSpPr>
              <a:cxnSpLocks/>
              <a:stCxn id="161" idx="6"/>
              <a:endCxn id="158" idx="2"/>
            </p:cNvCxnSpPr>
            <p:nvPr/>
          </p:nvCxnSpPr>
          <p:spPr>
            <a:xfrm>
              <a:off x="5828521" y="1476346"/>
              <a:ext cx="1664872" cy="1788431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953B2F3-4AFB-D7D2-CFDF-A6A57F93A2B5}"/>
                </a:ext>
              </a:extLst>
            </p:cNvPr>
            <p:cNvCxnSpPr>
              <a:cxnSpLocks/>
              <a:stCxn id="162" idx="6"/>
              <a:endCxn id="158" idx="2"/>
            </p:cNvCxnSpPr>
            <p:nvPr/>
          </p:nvCxnSpPr>
          <p:spPr>
            <a:xfrm>
              <a:off x="5828521" y="1914426"/>
              <a:ext cx="1664872" cy="1350352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FB4A26-12CE-E7EF-4873-6A3E4F9E36D0}"/>
                </a:ext>
              </a:extLst>
            </p:cNvPr>
            <p:cNvCxnSpPr>
              <a:cxnSpLocks/>
              <a:stCxn id="163" idx="6"/>
              <a:endCxn id="158" idx="2"/>
            </p:cNvCxnSpPr>
            <p:nvPr/>
          </p:nvCxnSpPr>
          <p:spPr>
            <a:xfrm>
              <a:off x="5828521" y="2352504"/>
              <a:ext cx="1664872" cy="912272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810F9BA-3B08-EED0-233F-59D9EA989839}"/>
                </a:ext>
              </a:extLst>
            </p:cNvPr>
            <p:cNvCxnSpPr>
              <a:cxnSpLocks/>
              <a:stCxn id="167" idx="6"/>
              <a:endCxn id="158" idx="2"/>
            </p:cNvCxnSpPr>
            <p:nvPr/>
          </p:nvCxnSpPr>
          <p:spPr>
            <a:xfrm>
              <a:off x="5828521" y="3159132"/>
              <a:ext cx="1664872" cy="105644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A94FB9CD-A0E4-49A9-2B61-450DFA27E86D}"/>
                </a:ext>
              </a:extLst>
            </p:cNvPr>
            <p:cNvCxnSpPr>
              <a:cxnSpLocks/>
              <a:stCxn id="161" idx="6"/>
              <a:endCxn id="159" idx="2"/>
            </p:cNvCxnSpPr>
            <p:nvPr/>
          </p:nvCxnSpPr>
          <p:spPr>
            <a:xfrm>
              <a:off x="5828521" y="1476346"/>
              <a:ext cx="1664872" cy="2167246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FF1B3FC-8B24-5263-6776-2D11AFE8CA2E}"/>
                </a:ext>
              </a:extLst>
            </p:cNvPr>
            <p:cNvCxnSpPr>
              <a:cxnSpLocks/>
              <a:stCxn id="162" idx="6"/>
              <a:endCxn id="159" idx="2"/>
            </p:cNvCxnSpPr>
            <p:nvPr/>
          </p:nvCxnSpPr>
          <p:spPr>
            <a:xfrm>
              <a:off x="5828521" y="1914426"/>
              <a:ext cx="1664872" cy="1729167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7C1DF96-D0DC-E849-0197-23E39CEC7E18}"/>
                </a:ext>
              </a:extLst>
            </p:cNvPr>
            <p:cNvCxnSpPr>
              <a:cxnSpLocks/>
              <a:stCxn id="163" idx="6"/>
              <a:endCxn id="159" idx="2"/>
            </p:cNvCxnSpPr>
            <p:nvPr/>
          </p:nvCxnSpPr>
          <p:spPr>
            <a:xfrm>
              <a:off x="5828521" y="2352504"/>
              <a:ext cx="1664872" cy="1291087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149C11D-5B45-C8AE-D15D-9315EB911B9A}"/>
                </a:ext>
              </a:extLst>
            </p:cNvPr>
            <p:cNvCxnSpPr>
              <a:cxnSpLocks/>
              <a:stCxn id="167" idx="6"/>
              <a:endCxn id="159" idx="2"/>
            </p:cNvCxnSpPr>
            <p:nvPr/>
          </p:nvCxnSpPr>
          <p:spPr>
            <a:xfrm>
              <a:off x="5828521" y="3159132"/>
              <a:ext cx="1664872" cy="484459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E4EEBC9-F48C-3196-9472-133ED21DF61D}"/>
                </a:ext>
              </a:extLst>
            </p:cNvPr>
            <p:cNvCxnSpPr>
              <a:cxnSpLocks/>
              <a:stCxn id="161" idx="6"/>
              <a:endCxn id="160" idx="2"/>
            </p:cNvCxnSpPr>
            <p:nvPr/>
          </p:nvCxnSpPr>
          <p:spPr>
            <a:xfrm>
              <a:off x="5828521" y="1476346"/>
              <a:ext cx="1664872" cy="254606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98507B0-8C10-F491-04CF-EE179BC9B569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>
              <a:off x="5828521" y="1914426"/>
              <a:ext cx="1664872" cy="2107983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E0D7552-0B23-F1C3-F6D4-62F11A4278D5}"/>
                </a:ext>
              </a:extLst>
            </p:cNvPr>
            <p:cNvCxnSpPr>
              <a:cxnSpLocks/>
              <a:stCxn id="163" idx="6"/>
              <a:endCxn id="160" idx="2"/>
            </p:cNvCxnSpPr>
            <p:nvPr/>
          </p:nvCxnSpPr>
          <p:spPr>
            <a:xfrm>
              <a:off x="5828521" y="2352504"/>
              <a:ext cx="1664872" cy="166990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A5BABA2-05C9-D626-1A4A-8F10CBD82673}"/>
                </a:ext>
              </a:extLst>
            </p:cNvPr>
            <p:cNvCxnSpPr>
              <a:cxnSpLocks/>
              <a:stCxn id="167" idx="6"/>
              <a:endCxn id="160" idx="2"/>
            </p:cNvCxnSpPr>
            <p:nvPr/>
          </p:nvCxnSpPr>
          <p:spPr>
            <a:xfrm>
              <a:off x="5828521" y="3159132"/>
              <a:ext cx="1664872" cy="863275"/>
            </a:xfrm>
            <a:prstGeom prst="straightConnector1">
              <a:avLst/>
            </a:prstGeom>
            <a:noFill/>
            <a:ln w="3175" cap="flat" cmpd="sng" algn="ctr">
              <a:solidFill>
                <a:srgbClr val="A5A5A5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D763051-A879-5164-629D-B46A44528515}"/>
              </a:ext>
            </a:extLst>
          </p:cNvPr>
          <p:cNvGrpSpPr/>
          <p:nvPr/>
        </p:nvGrpSpPr>
        <p:grpSpPr>
          <a:xfrm>
            <a:off x="1328858" y="351418"/>
            <a:ext cx="1281983" cy="4817482"/>
            <a:chOff x="1328858" y="351418"/>
            <a:chExt cx="1281983" cy="481748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9A1E0D8-860C-F598-7320-2504166023A8}"/>
                </a:ext>
              </a:extLst>
            </p:cNvPr>
            <p:cNvSpPr/>
            <p:nvPr/>
          </p:nvSpPr>
          <p:spPr>
            <a:xfrm>
              <a:off x="1687404" y="351418"/>
              <a:ext cx="561659" cy="3946363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  <a:alpha val="30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  <a:alpha val="30000"/>
                  </a:srgbClr>
                </a:gs>
                <a:gs pos="100000">
                  <a:srgbClr val="5B9BD5">
                    <a:satMod val="120000"/>
                    <a:shade val="78000"/>
                    <a:lumMod val="84000"/>
                    <a:lumOff val="16000"/>
                    <a:alpha val="30000"/>
                  </a:srgbClr>
                </a:gs>
              </a:gsLst>
              <a:lin ang="5400000" scaled="0"/>
            </a:gradFill>
            <a:ln>
              <a:solidFill>
                <a:srgbClr val="4472C4"/>
              </a:solidFill>
              <a:prstDash val="lg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1B714E-CE82-5C82-2A9F-713D89E44BF5}"/>
                </a:ext>
              </a:extLst>
            </p:cNvPr>
            <p:cNvGrpSpPr/>
            <p:nvPr/>
          </p:nvGrpSpPr>
          <p:grpSpPr>
            <a:xfrm>
              <a:off x="1783908" y="464693"/>
              <a:ext cx="347649" cy="3706091"/>
              <a:chOff x="793202" y="138965"/>
              <a:chExt cx="617835" cy="6586393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945746AB-59C7-5756-5E77-BCE21D527774}"/>
                  </a:ext>
                </a:extLst>
              </p:cNvPr>
              <p:cNvSpPr/>
              <p:nvPr/>
            </p:nvSpPr>
            <p:spPr>
              <a:xfrm>
                <a:off x="801294" y="922742"/>
                <a:ext cx="574766" cy="600893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62DC8B1-1206-4C4B-0FDD-C0E76D992639}"/>
                  </a:ext>
                </a:extLst>
              </p:cNvPr>
              <p:cNvSpPr/>
              <p:nvPr/>
            </p:nvSpPr>
            <p:spPr>
              <a:xfrm>
                <a:off x="799012" y="1706519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  <a:endPara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AAFCD1A-621B-7EE0-F118-0585415AFB17}"/>
                  </a:ext>
                </a:extLst>
              </p:cNvPr>
              <p:cNvSpPr/>
              <p:nvPr/>
            </p:nvSpPr>
            <p:spPr>
              <a:xfrm>
                <a:off x="799012" y="2490296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DE4184D-9F0A-C451-B8B5-B2E554057054}"/>
                  </a:ext>
                </a:extLst>
              </p:cNvPr>
              <p:cNvSpPr/>
              <p:nvPr/>
            </p:nvSpPr>
            <p:spPr>
              <a:xfrm>
                <a:off x="799012" y="3244878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8905BF12-B36C-F913-548D-63E715590D8E}"/>
                  </a:ext>
                </a:extLst>
              </p:cNvPr>
              <p:cNvSpPr/>
              <p:nvPr/>
            </p:nvSpPr>
            <p:spPr>
              <a:xfrm>
                <a:off x="793202" y="4607827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864D759D-492A-E884-B340-25A4EC9531AF}"/>
                  </a:ext>
                </a:extLst>
              </p:cNvPr>
              <p:cNvSpPr/>
              <p:nvPr/>
            </p:nvSpPr>
            <p:spPr>
              <a:xfrm>
                <a:off x="827196" y="5360138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D2CBC41-2EF2-1C5A-E9F2-8AB2542C3CAE}"/>
                  </a:ext>
                </a:extLst>
              </p:cNvPr>
              <p:cNvSpPr/>
              <p:nvPr/>
            </p:nvSpPr>
            <p:spPr>
              <a:xfrm>
                <a:off x="1043325" y="4191048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CAEC608-8A4D-C9A2-BF9E-F5E454F2E003}"/>
                  </a:ext>
                </a:extLst>
              </p:cNvPr>
              <p:cNvSpPr/>
              <p:nvPr/>
            </p:nvSpPr>
            <p:spPr>
              <a:xfrm>
                <a:off x="1049133" y="4004376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D5C7A6F-A6AA-38C1-60BD-C4C38D091C6B}"/>
                  </a:ext>
                </a:extLst>
              </p:cNvPr>
              <p:cNvSpPr/>
              <p:nvPr/>
            </p:nvSpPr>
            <p:spPr>
              <a:xfrm>
                <a:off x="1049133" y="4377720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FBDFF30-9454-FC4B-E3E6-E96619CE3D5A}"/>
                  </a:ext>
                </a:extLst>
              </p:cNvPr>
              <p:cNvSpPr/>
              <p:nvPr/>
            </p:nvSpPr>
            <p:spPr>
              <a:xfrm>
                <a:off x="836271" y="138965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C6379D0-E5E9-297C-6ADF-F59F9ED28F99}"/>
                  </a:ext>
                </a:extLst>
              </p:cNvPr>
              <p:cNvSpPr/>
              <p:nvPr/>
            </p:nvSpPr>
            <p:spPr>
              <a:xfrm>
                <a:off x="827196" y="6124466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8DE4B24-242E-0E58-A50C-8FFCE5F0D19F}"/>
                </a:ext>
              </a:extLst>
            </p:cNvPr>
            <p:cNvSpPr txBox="1"/>
            <p:nvPr/>
          </p:nvSpPr>
          <p:spPr>
            <a:xfrm>
              <a:off x="1328858" y="4322541"/>
              <a:ext cx="1281983" cy="8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 Layer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4170E42-AB16-C48D-5657-009D41C7C480}"/>
                </a:ext>
              </a:extLst>
            </p:cNvPr>
            <p:cNvSpPr txBox="1"/>
            <p:nvPr/>
          </p:nvSpPr>
          <p:spPr>
            <a:xfrm>
              <a:off x="1770334" y="3825381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43</a:t>
              </a:r>
              <a:endParaRPr lang="en-IN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EDD7706-7057-52F3-ACF0-BD83253A8F54}"/>
                </a:ext>
              </a:extLst>
            </p:cNvPr>
            <p:cNvSpPr txBox="1"/>
            <p:nvPr/>
          </p:nvSpPr>
          <p:spPr>
            <a:xfrm>
              <a:off x="1779793" y="3393143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42</a:t>
              </a:r>
              <a:endParaRPr lang="en-IN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A099D88-A799-D025-3436-AE494BF381BA}"/>
                </a:ext>
              </a:extLst>
            </p:cNvPr>
            <p:cNvSpPr txBox="1"/>
            <p:nvPr/>
          </p:nvSpPr>
          <p:spPr>
            <a:xfrm>
              <a:off x="1769745" y="2979730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41</a:t>
              </a:r>
              <a:endParaRPr lang="en-IN" dirty="0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3EF4F77-5785-70EE-6DDA-A5EA4A54B045}"/>
              </a:ext>
            </a:extLst>
          </p:cNvPr>
          <p:cNvGrpSpPr/>
          <p:nvPr/>
        </p:nvGrpSpPr>
        <p:grpSpPr>
          <a:xfrm>
            <a:off x="2934255" y="743853"/>
            <a:ext cx="1488547" cy="4025600"/>
            <a:chOff x="2934255" y="743853"/>
            <a:chExt cx="1488547" cy="40256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1011EC6-3DD2-44A4-3872-61C3BFC56F40}"/>
                </a:ext>
              </a:extLst>
            </p:cNvPr>
            <p:cNvSpPr/>
            <p:nvPr/>
          </p:nvSpPr>
          <p:spPr>
            <a:xfrm>
              <a:off x="3388374" y="743853"/>
              <a:ext cx="561659" cy="315109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  <a:alpha val="30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  <a:alpha val="3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  <a:alpha val="30000"/>
                  </a:srgbClr>
                </a:gs>
              </a:gsLst>
              <a:lin ang="5400000" scaled="0"/>
            </a:gradFill>
            <a:ln>
              <a:solidFill>
                <a:srgbClr val="70AD47"/>
              </a:solidFill>
              <a:prstDash val="lg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4B1361-48C9-1356-444A-14583B5B0379}"/>
                </a:ext>
              </a:extLst>
            </p:cNvPr>
            <p:cNvGrpSpPr/>
            <p:nvPr/>
          </p:nvGrpSpPr>
          <p:grpSpPr>
            <a:xfrm>
              <a:off x="3495855" y="874902"/>
              <a:ext cx="344381" cy="2893949"/>
              <a:chOff x="2580643" y="837021"/>
              <a:chExt cx="612027" cy="5143068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9361187-7A4B-F499-9C76-3538AF32FBD5}"/>
                  </a:ext>
                </a:extLst>
              </p:cNvPr>
              <p:cNvSpPr/>
              <p:nvPr/>
            </p:nvSpPr>
            <p:spPr>
              <a:xfrm>
                <a:off x="2617904" y="837021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0A605C4-8C0E-0337-87AB-050768997BAA}"/>
                  </a:ext>
                </a:extLst>
              </p:cNvPr>
              <p:cNvSpPr/>
              <p:nvPr/>
            </p:nvSpPr>
            <p:spPr>
              <a:xfrm>
                <a:off x="2617904" y="1615567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4DB7DB69-94A1-2308-AD7F-F78B89BF08B4}"/>
                  </a:ext>
                </a:extLst>
              </p:cNvPr>
              <p:cNvSpPr/>
              <p:nvPr/>
            </p:nvSpPr>
            <p:spPr>
              <a:xfrm>
                <a:off x="2617904" y="2394113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D0844A5-AE30-F6C6-A26A-274D3F3A5C3D}"/>
                  </a:ext>
                </a:extLst>
              </p:cNvPr>
              <p:cNvSpPr/>
              <p:nvPr/>
            </p:nvSpPr>
            <p:spPr>
              <a:xfrm>
                <a:off x="2595156" y="3167615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F9F3C90F-B2A0-0166-0835-B78A2EA989DD}"/>
                  </a:ext>
                </a:extLst>
              </p:cNvPr>
              <p:cNvSpPr/>
              <p:nvPr/>
            </p:nvSpPr>
            <p:spPr>
              <a:xfrm>
                <a:off x="2845279" y="4140671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A6232E1-D03B-70D7-C7C1-C20903022237}"/>
                  </a:ext>
                </a:extLst>
              </p:cNvPr>
              <p:cNvSpPr/>
              <p:nvPr/>
            </p:nvSpPr>
            <p:spPr>
              <a:xfrm>
                <a:off x="2845278" y="3949166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ACFC4E9-0DF3-49ED-FD8D-F8E7112EE107}"/>
                  </a:ext>
                </a:extLst>
              </p:cNvPr>
              <p:cNvSpPr/>
              <p:nvPr/>
            </p:nvSpPr>
            <p:spPr>
              <a:xfrm>
                <a:off x="2845278" y="4332175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68C8C5C-CC5E-89BC-2FFD-D8189FF9254E}"/>
                  </a:ext>
                </a:extLst>
              </p:cNvPr>
              <p:cNvSpPr/>
              <p:nvPr/>
            </p:nvSpPr>
            <p:spPr>
              <a:xfrm>
                <a:off x="2580643" y="4590990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45269B6-8C39-99F3-1661-1CA2AB9172AA}"/>
                  </a:ext>
                </a:extLst>
              </p:cNvPr>
              <p:cNvSpPr/>
              <p:nvPr/>
            </p:nvSpPr>
            <p:spPr>
              <a:xfrm>
                <a:off x="2593349" y="5379197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9F0F58-76B8-BFC6-E51E-5F1467D2264F}"/>
                </a:ext>
              </a:extLst>
            </p:cNvPr>
            <p:cNvSpPr txBox="1"/>
            <p:nvPr/>
          </p:nvSpPr>
          <p:spPr>
            <a:xfrm>
              <a:off x="2934255" y="3923094"/>
              <a:ext cx="1488547" cy="8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Hidden Layer 1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33C192F-B8F8-B524-C5EC-028691C6211F}"/>
                </a:ext>
              </a:extLst>
            </p:cNvPr>
            <p:cNvSpPr txBox="1"/>
            <p:nvPr/>
          </p:nvSpPr>
          <p:spPr>
            <a:xfrm>
              <a:off x="3465655" y="2986185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19</a:t>
              </a:r>
              <a:endParaRPr lang="en-IN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2AAEFCE-BBF1-83A9-2BC8-88D0EEE7FFE9}"/>
                </a:ext>
              </a:extLst>
            </p:cNvPr>
            <p:cNvSpPr txBox="1"/>
            <p:nvPr/>
          </p:nvSpPr>
          <p:spPr>
            <a:xfrm>
              <a:off x="3485146" y="3442024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20</a:t>
              </a:r>
              <a:endParaRPr lang="en-IN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7F5B960-1BFC-0F79-FEA1-D01DACBA7997}"/>
              </a:ext>
            </a:extLst>
          </p:cNvPr>
          <p:cNvGrpSpPr/>
          <p:nvPr/>
        </p:nvGrpSpPr>
        <p:grpSpPr>
          <a:xfrm>
            <a:off x="4901572" y="1214402"/>
            <a:ext cx="1546813" cy="3128798"/>
            <a:chOff x="4901572" y="1214402"/>
            <a:chExt cx="1546813" cy="31287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96EFBCD-11F7-6D86-B15E-893FDB444967}"/>
                </a:ext>
              </a:extLst>
            </p:cNvPr>
            <p:cNvSpPr/>
            <p:nvPr/>
          </p:nvSpPr>
          <p:spPr>
            <a:xfrm>
              <a:off x="5384890" y="1214402"/>
              <a:ext cx="561659" cy="2231723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  <a:alpha val="30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  <a:alpha val="3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  <a:alpha val="30000"/>
                  </a:srgbClr>
                </a:gs>
              </a:gsLst>
              <a:lin ang="5400000" scaled="0"/>
            </a:gradFill>
            <a:ln>
              <a:solidFill>
                <a:srgbClr val="A5A5A5"/>
              </a:solidFill>
              <a:prstDash val="lgDash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7E5AF1-4B30-757D-79D5-F42DC6D39D99}"/>
                </a:ext>
              </a:extLst>
            </p:cNvPr>
            <p:cNvGrpSpPr/>
            <p:nvPr/>
          </p:nvGrpSpPr>
          <p:grpSpPr>
            <a:xfrm>
              <a:off x="5505107" y="1307288"/>
              <a:ext cx="323415" cy="2020902"/>
              <a:chOff x="4116644" y="1506942"/>
              <a:chExt cx="574766" cy="3591509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D9BEA23-1706-7467-FB3F-4F78330ACF21}"/>
                  </a:ext>
                </a:extLst>
              </p:cNvPr>
              <p:cNvSpPr/>
              <p:nvPr/>
            </p:nvSpPr>
            <p:spPr>
              <a:xfrm>
                <a:off x="4116644" y="1506942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17BAB47-0A1F-6B47-9ACA-8C77F7B1F5CA}"/>
                  </a:ext>
                </a:extLst>
              </p:cNvPr>
              <p:cNvSpPr/>
              <p:nvPr/>
            </p:nvSpPr>
            <p:spPr>
              <a:xfrm>
                <a:off x="4116644" y="2285488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2EDA7BA-7520-9456-4045-1C28B48E36B0}"/>
                  </a:ext>
                </a:extLst>
              </p:cNvPr>
              <p:cNvSpPr/>
              <p:nvPr/>
            </p:nvSpPr>
            <p:spPr>
              <a:xfrm>
                <a:off x="4116644" y="3064034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8642ABF-4955-0972-0500-5B3E122FDAD2}"/>
                  </a:ext>
                </a:extLst>
              </p:cNvPr>
              <p:cNvSpPr/>
              <p:nvPr/>
            </p:nvSpPr>
            <p:spPr>
              <a:xfrm>
                <a:off x="4344019" y="4086692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B341887-2083-96D9-6560-BF059F135D64}"/>
                  </a:ext>
                </a:extLst>
              </p:cNvPr>
              <p:cNvSpPr/>
              <p:nvPr/>
            </p:nvSpPr>
            <p:spPr>
              <a:xfrm>
                <a:off x="4344018" y="3895187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9D1FEDCF-DE37-D062-990C-E511516E8549}"/>
                  </a:ext>
                </a:extLst>
              </p:cNvPr>
              <p:cNvSpPr/>
              <p:nvPr/>
            </p:nvSpPr>
            <p:spPr>
              <a:xfrm>
                <a:off x="4344018" y="4278196"/>
                <a:ext cx="74521" cy="71501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ECFFC03-9B86-E293-4B52-0977AA7714F8}"/>
                  </a:ext>
                </a:extLst>
              </p:cNvPr>
              <p:cNvSpPr/>
              <p:nvPr/>
            </p:nvSpPr>
            <p:spPr>
              <a:xfrm>
                <a:off x="4116644" y="4497559"/>
                <a:ext cx="574766" cy="600892"/>
              </a:xfrm>
              <a:prstGeom prst="ellipse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F10B9A8-A20D-060E-0B33-E051799A97FB}"/>
                </a:ext>
              </a:extLst>
            </p:cNvPr>
            <p:cNvSpPr txBox="1"/>
            <p:nvPr/>
          </p:nvSpPr>
          <p:spPr>
            <a:xfrm>
              <a:off x="4901572" y="3496841"/>
              <a:ext cx="1546813" cy="846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Hidden Layer 2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8A7F4DD-5491-0F83-456E-BD34D8091B00}"/>
                </a:ext>
              </a:extLst>
            </p:cNvPr>
            <p:cNvSpPr txBox="1"/>
            <p:nvPr/>
          </p:nvSpPr>
          <p:spPr>
            <a:xfrm>
              <a:off x="5491280" y="2978095"/>
              <a:ext cx="521945" cy="40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10</a:t>
              </a:r>
              <a:endParaRPr lang="en-IN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A356DF-FFCC-6B9A-6301-D9D1C4C39163}"/>
              </a:ext>
            </a:extLst>
          </p:cNvPr>
          <p:cNvGrpSpPr/>
          <p:nvPr/>
        </p:nvGrpSpPr>
        <p:grpSpPr>
          <a:xfrm>
            <a:off x="7057604" y="366288"/>
            <a:ext cx="1572256" cy="4795145"/>
            <a:chOff x="7057604" y="366288"/>
            <a:chExt cx="1572256" cy="479514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AB7DBD8-5A09-2E5F-6D76-9C954560CCAC}"/>
                </a:ext>
              </a:extLst>
            </p:cNvPr>
            <p:cNvSpPr txBox="1"/>
            <p:nvPr/>
          </p:nvSpPr>
          <p:spPr>
            <a:xfrm>
              <a:off x="7862867" y="1578823"/>
              <a:ext cx="766993" cy="24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G4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E608B83-86DB-CA00-C240-E979F4220321}"/>
                </a:ext>
              </a:extLst>
            </p:cNvPr>
            <p:cNvGrpSpPr/>
            <p:nvPr/>
          </p:nvGrpSpPr>
          <p:grpSpPr>
            <a:xfrm>
              <a:off x="7057604" y="366288"/>
              <a:ext cx="1559456" cy="4795145"/>
              <a:chOff x="7057604" y="366288"/>
              <a:chExt cx="1559456" cy="4795145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CF58834-1C8C-5A27-18F7-3DA6071211D9}"/>
                  </a:ext>
                </a:extLst>
              </p:cNvPr>
              <p:cNvSpPr/>
              <p:nvPr/>
            </p:nvSpPr>
            <p:spPr>
              <a:xfrm>
                <a:off x="7366780" y="366288"/>
                <a:ext cx="561659" cy="3946363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ED7D31">
                      <a:satMod val="103000"/>
                      <a:lumMod val="102000"/>
                      <a:tint val="94000"/>
                      <a:alpha val="30000"/>
                    </a:srgbClr>
                  </a:gs>
                  <a:gs pos="50000">
                    <a:srgbClr val="ED7D31">
                      <a:satMod val="110000"/>
                      <a:lumMod val="100000"/>
                      <a:shade val="100000"/>
                      <a:alpha val="30000"/>
                    </a:srgbClr>
                  </a:gs>
                  <a:gs pos="100000">
                    <a:srgbClr val="ED7D31">
                      <a:lumMod val="99000"/>
                      <a:satMod val="120000"/>
                      <a:shade val="78000"/>
                      <a:alpha val="30000"/>
                    </a:srgbClr>
                  </a:gs>
                </a:gsLst>
                <a:lin ang="5400000" scaled="0"/>
              </a:gradFill>
              <a:ln>
                <a:solidFill>
                  <a:srgbClr val="ED7D31"/>
                </a:solidFill>
                <a:prstDash val="lgDash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5233ED-3123-E467-1B81-1E1D2317EE78}"/>
                  </a:ext>
                </a:extLst>
              </p:cNvPr>
              <p:cNvGrpSpPr/>
              <p:nvPr/>
            </p:nvGrpSpPr>
            <p:grpSpPr>
              <a:xfrm>
                <a:off x="7493393" y="444013"/>
                <a:ext cx="323415" cy="3747454"/>
                <a:chOff x="9280103" y="119717"/>
                <a:chExt cx="574766" cy="6659902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BE5F1846-D565-40B8-EB54-2D09993BE518}"/>
                    </a:ext>
                  </a:extLst>
                </p:cNvPr>
                <p:cNvSpPr/>
                <p:nvPr/>
              </p:nvSpPr>
              <p:spPr>
                <a:xfrm>
                  <a:off x="9280103" y="119717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5920BDE7-09B4-B79D-1D65-204DD77DB9D1}"/>
                    </a:ext>
                  </a:extLst>
                </p:cNvPr>
                <p:cNvSpPr/>
                <p:nvPr/>
              </p:nvSpPr>
              <p:spPr>
                <a:xfrm>
                  <a:off x="9280103" y="792940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2E123599-5AB8-180E-9D1B-7697A7D6744C}"/>
                    </a:ext>
                  </a:extLst>
                </p:cNvPr>
                <p:cNvSpPr/>
                <p:nvPr/>
              </p:nvSpPr>
              <p:spPr>
                <a:xfrm>
                  <a:off x="9280103" y="1466163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F7C3B9EE-B336-A672-19C3-638F9AAA7D84}"/>
                    </a:ext>
                  </a:extLst>
                </p:cNvPr>
                <p:cNvSpPr/>
                <p:nvPr/>
              </p:nvSpPr>
              <p:spPr>
                <a:xfrm>
                  <a:off x="9280103" y="2139386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77041952-28AF-67CE-7B0E-84C7CF751044}"/>
                    </a:ext>
                  </a:extLst>
                </p:cNvPr>
                <p:cNvSpPr/>
                <p:nvPr/>
              </p:nvSpPr>
              <p:spPr>
                <a:xfrm>
                  <a:off x="9280103" y="2812609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EA8C2AE-CF4A-221F-CB78-1E4BC9178474}"/>
                    </a:ext>
                  </a:extLst>
                </p:cNvPr>
                <p:cNvSpPr/>
                <p:nvPr/>
              </p:nvSpPr>
              <p:spPr>
                <a:xfrm>
                  <a:off x="9280103" y="3485832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64D38EC5-8CCD-A437-5E92-196B872E993D}"/>
                    </a:ext>
                  </a:extLst>
                </p:cNvPr>
                <p:cNvSpPr/>
                <p:nvPr/>
              </p:nvSpPr>
              <p:spPr>
                <a:xfrm>
                  <a:off x="9280103" y="4159055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48B7892-88FC-512A-A9C5-2DD800C260B2}"/>
                    </a:ext>
                  </a:extLst>
                </p:cNvPr>
                <p:cNvSpPr/>
                <p:nvPr/>
              </p:nvSpPr>
              <p:spPr>
                <a:xfrm>
                  <a:off x="9280103" y="4832278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1CA91E48-75AD-C592-0491-7F928AB9D8C2}"/>
                    </a:ext>
                  </a:extLst>
                </p:cNvPr>
                <p:cNvSpPr/>
                <p:nvPr/>
              </p:nvSpPr>
              <p:spPr>
                <a:xfrm>
                  <a:off x="9280103" y="5505501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42E715FF-7CAF-DB86-61F4-74191E50C461}"/>
                    </a:ext>
                  </a:extLst>
                </p:cNvPr>
                <p:cNvSpPr/>
                <p:nvPr/>
              </p:nvSpPr>
              <p:spPr>
                <a:xfrm>
                  <a:off x="9280103" y="6178727"/>
                  <a:ext cx="574766" cy="6008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10748C-018C-5212-853B-6174DD802D95}"/>
                  </a:ext>
                </a:extLst>
              </p:cNvPr>
              <p:cNvSpPr txBox="1"/>
              <p:nvPr/>
            </p:nvSpPr>
            <p:spPr>
              <a:xfrm>
                <a:off x="7840961" y="450978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G1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F013FBD-9773-517B-F1B0-6CB6A4B29906}"/>
                  </a:ext>
                </a:extLst>
              </p:cNvPr>
              <p:cNvSpPr txBox="1"/>
              <p:nvPr/>
            </p:nvSpPr>
            <p:spPr>
              <a:xfrm>
                <a:off x="7840961" y="785654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G2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4CCA768F-BCE4-E95F-CF92-3A508CBD99CD}"/>
                  </a:ext>
                </a:extLst>
              </p:cNvPr>
              <p:cNvSpPr txBox="1"/>
              <p:nvPr/>
            </p:nvSpPr>
            <p:spPr>
              <a:xfrm>
                <a:off x="7840961" y="1208162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G3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ACC85DD-CBB9-E273-48BF-E13E4B21F89D}"/>
                  </a:ext>
                </a:extLst>
              </p:cNvPr>
              <p:cNvSpPr txBox="1"/>
              <p:nvPr/>
            </p:nvSpPr>
            <p:spPr>
              <a:xfrm>
                <a:off x="7840961" y="1983584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G5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7F86351-9196-A4DF-0E9A-851FE0B9AE8E}"/>
                  </a:ext>
                </a:extLst>
              </p:cNvPr>
              <p:cNvSpPr txBox="1"/>
              <p:nvPr/>
            </p:nvSpPr>
            <p:spPr>
              <a:xfrm>
                <a:off x="7840961" y="2348744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G6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9F7E1CB-87F1-5839-71CE-22F461576826}"/>
                  </a:ext>
                </a:extLst>
              </p:cNvPr>
              <p:cNvSpPr txBox="1"/>
              <p:nvPr/>
            </p:nvSpPr>
            <p:spPr>
              <a:xfrm>
                <a:off x="7850067" y="2719727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G7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6C2A009-A608-7CD6-0B52-C9564B471CD6}"/>
                  </a:ext>
                </a:extLst>
              </p:cNvPr>
              <p:cNvSpPr txBox="1"/>
              <p:nvPr/>
            </p:nvSpPr>
            <p:spPr>
              <a:xfrm>
                <a:off x="7850067" y="3066956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G8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39C235F-80EF-ECF7-C4AB-C4916DDE4AD5}"/>
                  </a:ext>
                </a:extLst>
              </p:cNvPr>
              <p:cNvSpPr txBox="1"/>
              <p:nvPr/>
            </p:nvSpPr>
            <p:spPr>
              <a:xfrm>
                <a:off x="7840961" y="3481499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G9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8F8369E-D8F4-24E7-2585-192C334A87C6}"/>
                  </a:ext>
                </a:extLst>
              </p:cNvPr>
              <p:cNvSpPr txBox="1"/>
              <p:nvPr/>
            </p:nvSpPr>
            <p:spPr>
              <a:xfrm>
                <a:off x="7840961" y="3865202"/>
                <a:ext cx="766993" cy="24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G10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76827D2-98C5-1A26-A8BB-69E14FF5A57C}"/>
                  </a:ext>
                </a:extLst>
              </p:cNvPr>
              <p:cNvSpPr txBox="1"/>
              <p:nvPr/>
            </p:nvSpPr>
            <p:spPr>
              <a:xfrm>
                <a:off x="7057604" y="4315074"/>
                <a:ext cx="1281983" cy="846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711D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Layer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711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429</Words>
  <Application>Microsoft Office PowerPoint</Application>
  <PresentationFormat>On-screen Show (16:9)</PresentationFormat>
  <Paragraphs>126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Quicksand</vt:lpstr>
      <vt:lpstr>Arial</vt:lpstr>
      <vt:lpstr>Calibri</vt:lpstr>
      <vt:lpstr>Eleanor template</vt:lpstr>
      <vt:lpstr>VIRTUAL MOUSE USING HAND GESTURES</vt:lpstr>
      <vt:lpstr>PROBLEM STATEMENT</vt:lpstr>
      <vt:lpstr>MODULES USED</vt:lpstr>
      <vt:lpstr>MEDIAPIPE</vt:lpstr>
      <vt:lpstr>PowerPoint Presentation</vt:lpstr>
      <vt:lpstr>PowerPoint Presentation</vt:lpstr>
      <vt:lpstr>PowerPoint Presentation</vt:lpstr>
      <vt:lpstr>MULTI-CLASS CLASSIFICATION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MOUSE USING HAND GESTURES</dc:title>
  <dc:creator>SHUBH</dc:creator>
  <cp:lastModifiedBy>Shubhranshu Dubey</cp:lastModifiedBy>
  <cp:revision>5</cp:revision>
  <dcterms:modified xsi:type="dcterms:W3CDTF">2022-12-20T07:31:49Z</dcterms:modified>
</cp:coreProperties>
</file>